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8" r:id="rId2"/>
    <p:sldId id="314" r:id="rId3"/>
    <p:sldId id="305" r:id="rId4"/>
    <p:sldId id="306" r:id="rId5"/>
    <p:sldId id="311" r:id="rId6"/>
    <p:sldId id="307" r:id="rId7"/>
    <p:sldId id="308" r:id="rId8"/>
    <p:sldId id="312" r:id="rId9"/>
    <p:sldId id="313" r:id="rId10"/>
    <p:sldId id="309" r:id="rId11"/>
    <p:sldId id="315" r:id="rId12"/>
    <p:sldId id="310" r:id="rId13"/>
    <p:sldId id="30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4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ED9133B5-258E-481A-9CF8-D2D60EA6BD2C}"/>
  </pc:docChgLst>
  <pc:docChgLst>
    <pc:chgData name="Wang Jian-Sheng" userId="7d25d710-0931-49a3-acef-49192cec40f2" providerId="ADAL" clId="{2D97280F-2870-40B7-96AE-B2E28D0225FE}"/>
  </pc:docChgLst>
  <pc:docChgLst>
    <pc:chgData name="Wang Jian-Sheng" userId="7d25d710-0931-49a3-acef-49192cec40f2" providerId="ADAL" clId="{EDB7426E-5932-4564-A93A-389E99A4CF14}"/>
  </pc:docChgLst>
  <pc:docChgLst>
    <pc:chgData name="Wang Jian-Sheng" userId="7d25d710-0931-49a3-acef-49192cec40f2" providerId="ADAL" clId="{09EC6C47-AD2F-427D-B28E-E43860F0C5EE}"/>
    <pc:docChg chg="undo custSel addSld delSld modSld">
      <pc:chgData name="Wang Jian-Sheng" userId="7d25d710-0931-49a3-acef-49192cec40f2" providerId="ADAL" clId="{09EC6C47-AD2F-427D-B28E-E43860F0C5EE}" dt="2025-09-10T07:25:05.179" v="5468" actId="5793"/>
      <pc:docMkLst>
        <pc:docMk/>
      </pc:docMkLst>
      <pc:sldChg chg="modSp modNotesTx">
        <pc:chgData name="Wang Jian-Sheng" userId="7d25d710-0931-49a3-acef-49192cec40f2" providerId="ADAL" clId="{09EC6C47-AD2F-427D-B28E-E43860F0C5EE}" dt="2025-09-10T05:53:47.008" v="5050" actId="20577"/>
        <pc:sldMkLst>
          <pc:docMk/>
          <pc:sldMk cId="2153188837" sldId="258"/>
        </pc:sldMkLst>
        <pc:spChg chg="mod">
          <ac:chgData name="Wang Jian-Sheng" userId="7d25d710-0931-49a3-acef-49192cec40f2" providerId="ADAL" clId="{09EC6C47-AD2F-427D-B28E-E43860F0C5EE}" dt="2025-08-29T07:40:20.621" v="68" actId="20577"/>
          <ac:spMkLst>
            <pc:docMk/>
            <pc:sldMk cId="2153188837" sldId="258"/>
            <ac:spMk id="4" creationId="{FE2F1026-AD94-4412-BD4F-59BB80E5138D}"/>
          </ac:spMkLst>
        </pc:spChg>
      </pc:sldChg>
      <pc:sldChg chg="del">
        <pc:chgData name="Wang Jian-Sheng" userId="7d25d710-0931-49a3-acef-49192cec40f2" providerId="ADAL" clId="{09EC6C47-AD2F-427D-B28E-E43860F0C5EE}" dt="2025-09-09T07:41:36.846" v="4969" actId="2696"/>
        <pc:sldMkLst>
          <pc:docMk/>
          <pc:sldMk cId="1993603522" sldId="303"/>
        </pc:sldMkLst>
      </pc:sldChg>
      <pc:sldChg chg="modSp add">
        <pc:chgData name="Wang Jian-Sheng" userId="7d25d710-0931-49a3-acef-49192cec40f2" providerId="ADAL" clId="{09EC6C47-AD2F-427D-B28E-E43860F0C5EE}" dt="2025-09-09T02:00:17.696" v="249" actId="20577"/>
        <pc:sldMkLst>
          <pc:docMk/>
          <pc:sldMk cId="1089826162" sldId="305"/>
        </pc:sldMkLst>
        <pc:spChg chg="mod">
          <ac:chgData name="Wang Jian-Sheng" userId="7d25d710-0931-49a3-acef-49192cec40f2" providerId="ADAL" clId="{09EC6C47-AD2F-427D-B28E-E43860F0C5EE}" dt="2025-09-09T01:54:05.885" v="108" actId="20577"/>
          <ac:spMkLst>
            <pc:docMk/>
            <pc:sldMk cId="1089826162" sldId="305"/>
            <ac:spMk id="2" creationId="{018A6FBD-6D6F-4377-B04D-CD5E7F67BE6C}"/>
          </ac:spMkLst>
        </pc:spChg>
        <pc:spChg chg="mod">
          <ac:chgData name="Wang Jian-Sheng" userId="7d25d710-0931-49a3-acef-49192cec40f2" providerId="ADAL" clId="{09EC6C47-AD2F-427D-B28E-E43860F0C5EE}" dt="2025-09-09T02:00:17.696" v="249" actId="20577"/>
          <ac:spMkLst>
            <pc:docMk/>
            <pc:sldMk cId="1089826162" sldId="305"/>
            <ac:spMk id="3" creationId="{7744F0CB-9EF9-49F4-B709-EF2AF17B4D08}"/>
          </ac:spMkLst>
        </pc:spChg>
      </pc:sldChg>
      <pc:sldChg chg="addSp delSp modSp add">
        <pc:chgData name="Wang Jian-Sheng" userId="7d25d710-0931-49a3-acef-49192cec40f2" providerId="ADAL" clId="{09EC6C47-AD2F-427D-B28E-E43860F0C5EE}" dt="2025-09-09T02:35:34.989" v="1494" actId="20577"/>
        <pc:sldMkLst>
          <pc:docMk/>
          <pc:sldMk cId="1379627498" sldId="306"/>
        </pc:sldMkLst>
        <pc:spChg chg="mod">
          <ac:chgData name="Wang Jian-Sheng" userId="7d25d710-0931-49a3-acef-49192cec40f2" providerId="ADAL" clId="{09EC6C47-AD2F-427D-B28E-E43860F0C5EE}" dt="2025-09-09T02:00:57.602" v="289" actId="313"/>
          <ac:spMkLst>
            <pc:docMk/>
            <pc:sldMk cId="1379627498" sldId="306"/>
            <ac:spMk id="2" creationId="{24A4032F-878E-471A-A357-7D04E53F681E}"/>
          </ac:spMkLst>
        </pc:spChg>
        <pc:spChg chg="del">
          <ac:chgData name="Wang Jian-Sheng" userId="7d25d710-0931-49a3-acef-49192cec40f2" providerId="ADAL" clId="{09EC6C47-AD2F-427D-B28E-E43860F0C5EE}" dt="2025-09-09T02:02:19.518" v="290" actId="478"/>
          <ac:spMkLst>
            <pc:docMk/>
            <pc:sldMk cId="1379627498" sldId="306"/>
            <ac:spMk id="3" creationId="{23765E0C-F6F5-4C13-823D-1623B81617B2}"/>
          </ac:spMkLst>
        </pc:spChg>
        <pc:spChg chg="add mod">
          <ac:chgData name="Wang Jian-Sheng" userId="7d25d710-0931-49a3-acef-49192cec40f2" providerId="ADAL" clId="{09EC6C47-AD2F-427D-B28E-E43860F0C5EE}" dt="2025-09-09T02:07:05.244" v="604" actId="1035"/>
          <ac:spMkLst>
            <pc:docMk/>
            <pc:sldMk cId="1379627498" sldId="306"/>
            <ac:spMk id="4" creationId="{47D4DE40-7ED5-464C-8CC4-2B23BAAA8CBD}"/>
          </ac:spMkLst>
        </pc:spChg>
        <pc:spChg chg="add mod">
          <ac:chgData name="Wang Jian-Sheng" userId="7d25d710-0931-49a3-acef-49192cec40f2" providerId="ADAL" clId="{09EC6C47-AD2F-427D-B28E-E43860F0C5EE}" dt="2025-09-09T02:03:39.681" v="364" actId="20577"/>
          <ac:spMkLst>
            <pc:docMk/>
            <pc:sldMk cId="1379627498" sldId="306"/>
            <ac:spMk id="5" creationId="{7E1929F4-88BD-4258-B75A-79588BC9815C}"/>
          </ac:spMkLst>
        </pc:spChg>
        <pc:spChg chg="add del mod">
          <ac:chgData name="Wang Jian-Sheng" userId="7d25d710-0931-49a3-acef-49192cec40f2" providerId="ADAL" clId="{09EC6C47-AD2F-427D-B28E-E43860F0C5EE}" dt="2025-09-09T02:05:42.718" v="456" actId="478"/>
          <ac:spMkLst>
            <pc:docMk/>
            <pc:sldMk cId="1379627498" sldId="306"/>
            <ac:spMk id="6" creationId="{BFD6E742-368B-4AAE-8787-9CA38874D713}"/>
          </ac:spMkLst>
        </pc:spChg>
        <pc:spChg chg="add mod">
          <ac:chgData name="Wang Jian-Sheng" userId="7d25d710-0931-49a3-acef-49192cec40f2" providerId="ADAL" clId="{09EC6C47-AD2F-427D-B28E-E43860F0C5EE}" dt="2025-09-09T02:06:02.141" v="512" actId="20577"/>
          <ac:spMkLst>
            <pc:docMk/>
            <pc:sldMk cId="1379627498" sldId="306"/>
            <ac:spMk id="7" creationId="{FB1C4217-57C2-457F-83AF-643D5CF50F51}"/>
          </ac:spMkLst>
        </pc:spChg>
        <pc:spChg chg="add mod">
          <ac:chgData name="Wang Jian-Sheng" userId="7d25d710-0931-49a3-acef-49192cec40f2" providerId="ADAL" clId="{09EC6C47-AD2F-427D-B28E-E43860F0C5EE}" dt="2025-09-09T02:07:00.282" v="602" actId="1036"/>
          <ac:spMkLst>
            <pc:docMk/>
            <pc:sldMk cId="1379627498" sldId="306"/>
            <ac:spMk id="8" creationId="{9AEF72C3-D520-4539-B121-A90093FBDA36}"/>
          </ac:spMkLst>
        </pc:spChg>
        <pc:spChg chg="add mod">
          <ac:chgData name="Wang Jian-Sheng" userId="7d25d710-0931-49a3-acef-49192cec40f2" providerId="ADAL" clId="{09EC6C47-AD2F-427D-B28E-E43860F0C5EE}" dt="2025-09-09T02:07:51.881" v="707" actId="1035"/>
          <ac:spMkLst>
            <pc:docMk/>
            <pc:sldMk cId="1379627498" sldId="306"/>
            <ac:spMk id="11" creationId="{9E1B08BC-65FE-4958-B271-96CED295C6FC}"/>
          </ac:spMkLst>
        </pc:spChg>
        <pc:spChg chg="add mod">
          <ac:chgData name="Wang Jian-Sheng" userId="7d25d710-0931-49a3-acef-49192cec40f2" providerId="ADAL" clId="{09EC6C47-AD2F-427D-B28E-E43860F0C5EE}" dt="2025-09-09T02:07:46.838" v="702" actId="1035"/>
          <ac:spMkLst>
            <pc:docMk/>
            <pc:sldMk cId="1379627498" sldId="306"/>
            <ac:spMk id="12" creationId="{08E208B4-E768-4F92-86E0-2825B6172C10}"/>
          </ac:spMkLst>
        </pc:spChg>
        <pc:spChg chg="add mod">
          <ac:chgData name="Wang Jian-Sheng" userId="7d25d710-0931-49a3-acef-49192cec40f2" providerId="ADAL" clId="{09EC6C47-AD2F-427D-B28E-E43860F0C5EE}" dt="2025-09-09T02:20:03.758" v="1104" actId="207"/>
          <ac:spMkLst>
            <pc:docMk/>
            <pc:sldMk cId="1379627498" sldId="306"/>
            <ac:spMk id="13" creationId="{6F3AF5DB-17E7-4C5E-80DE-DAA5173DBAF3}"/>
          </ac:spMkLst>
        </pc:spChg>
        <pc:spChg chg="add mod">
          <ac:chgData name="Wang Jian-Sheng" userId="7d25d710-0931-49a3-acef-49192cec40f2" providerId="ADAL" clId="{09EC6C47-AD2F-427D-B28E-E43860F0C5EE}" dt="2025-09-09T02:20:11.726" v="1105" actId="207"/>
          <ac:spMkLst>
            <pc:docMk/>
            <pc:sldMk cId="1379627498" sldId="306"/>
            <ac:spMk id="14" creationId="{0ABB9A97-14DC-4352-8818-37B94AAC2682}"/>
          </ac:spMkLst>
        </pc:spChg>
        <pc:spChg chg="add mod">
          <ac:chgData name="Wang Jian-Sheng" userId="7d25d710-0931-49a3-acef-49192cec40f2" providerId="ADAL" clId="{09EC6C47-AD2F-427D-B28E-E43860F0C5EE}" dt="2025-09-09T02:20:22.533" v="1106" actId="207"/>
          <ac:spMkLst>
            <pc:docMk/>
            <pc:sldMk cId="1379627498" sldId="306"/>
            <ac:spMk id="15" creationId="{9F59F9BD-F8F2-493A-94C8-5AFD0AD8098B}"/>
          </ac:spMkLst>
        </pc:spChg>
        <pc:spChg chg="add mod">
          <ac:chgData name="Wang Jian-Sheng" userId="7d25d710-0931-49a3-acef-49192cec40f2" providerId="ADAL" clId="{09EC6C47-AD2F-427D-B28E-E43860F0C5EE}" dt="2025-09-09T02:20:30.644" v="1107" actId="207"/>
          <ac:spMkLst>
            <pc:docMk/>
            <pc:sldMk cId="1379627498" sldId="306"/>
            <ac:spMk id="16" creationId="{DF099488-7CD7-403E-BB87-E38194CA8679}"/>
          </ac:spMkLst>
        </pc:spChg>
        <pc:spChg chg="add mod">
          <ac:chgData name="Wang Jian-Sheng" userId="7d25d710-0931-49a3-acef-49192cec40f2" providerId="ADAL" clId="{09EC6C47-AD2F-427D-B28E-E43860F0C5EE}" dt="2025-09-09T02:09:46.160" v="824" actId="1037"/>
          <ac:spMkLst>
            <pc:docMk/>
            <pc:sldMk cId="1379627498" sldId="306"/>
            <ac:spMk id="17" creationId="{3615BFC3-A349-456C-A8EB-6FFB6E01EC44}"/>
          </ac:spMkLst>
        </pc:spChg>
        <pc:spChg chg="add mod">
          <ac:chgData name="Wang Jian-Sheng" userId="7d25d710-0931-49a3-acef-49192cec40f2" providerId="ADAL" clId="{09EC6C47-AD2F-427D-B28E-E43860F0C5EE}" dt="2025-09-09T02:09:51.997" v="846" actId="1035"/>
          <ac:spMkLst>
            <pc:docMk/>
            <pc:sldMk cId="1379627498" sldId="306"/>
            <ac:spMk id="18" creationId="{67D4A54E-4B7D-4E7B-899C-AA23A4B75651}"/>
          </ac:spMkLst>
        </pc:spChg>
        <pc:spChg chg="add mod">
          <ac:chgData name="Wang Jian-Sheng" userId="7d25d710-0931-49a3-acef-49192cec40f2" providerId="ADAL" clId="{09EC6C47-AD2F-427D-B28E-E43860F0C5EE}" dt="2025-09-09T02:13:33.791" v="959" actId="208"/>
          <ac:spMkLst>
            <pc:docMk/>
            <pc:sldMk cId="1379627498" sldId="306"/>
            <ac:spMk id="29" creationId="{623ABDF9-3B13-4C4E-8B7B-25C6A70E0339}"/>
          </ac:spMkLst>
        </pc:spChg>
        <pc:spChg chg="add mod">
          <ac:chgData name="Wang Jian-Sheng" userId="7d25d710-0931-49a3-acef-49192cec40f2" providerId="ADAL" clId="{09EC6C47-AD2F-427D-B28E-E43860F0C5EE}" dt="2025-09-09T02:13:43.278" v="960" actId="208"/>
          <ac:spMkLst>
            <pc:docMk/>
            <pc:sldMk cId="1379627498" sldId="306"/>
            <ac:spMk id="34" creationId="{72097A93-7432-4DE6-92A3-513739EF461B}"/>
          </ac:spMkLst>
        </pc:spChg>
        <pc:spChg chg="add mod">
          <ac:chgData name="Wang Jian-Sheng" userId="7d25d710-0931-49a3-acef-49192cec40f2" providerId="ADAL" clId="{09EC6C47-AD2F-427D-B28E-E43860F0C5EE}" dt="2025-09-09T02:16:14.851" v="1079" actId="14100"/>
          <ac:spMkLst>
            <pc:docMk/>
            <pc:sldMk cId="1379627498" sldId="306"/>
            <ac:spMk id="37" creationId="{F59B3F65-4C41-407D-94F6-832588B0B75A}"/>
          </ac:spMkLst>
        </pc:spChg>
        <pc:spChg chg="add mod">
          <ac:chgData name="Wang Jian-Sheng" userId="7d25d710-0931-49a3-acef-49192cec40f2" providerId="ADAL" clId="{09EC6C47-AD2F-427D-B28E-E43860F0C5EE}" dt="2025-09-09T02:35:34.989" v="1494" actId="20577"/>
          <ac:spMkLst>
            <pc:docMk/>
            <pc:sldMk cId="1379627498" sldId="306"/>
            <ac:spMk id="38" creationId="{550BA7B2-56B4-44C4-8210-808783A306E2}"/>
          </ac:spMkLst>
        </pc:spChg>
        <pc:spChg chg="add mod">
          <ac:chgData name="Wang Jian-Sheng" userId="7d25d710-0931-49a3-acef-49192cec40f2" providerId="ADAL" clId="{09EC6C47-AD2F-427D-B28E-E43860F0C5EE}" dt="2025-09-09T02:25:00.105" v="1159" actId="255"/>
          <ac:spMkLst>
            <pc:docMk/>
            <pc:sldMk cId="1379627498" sldId="306"/>
            <ac:spMk id="39" creationId="{772595CC-427B-48FA-8AFB-AF0AF7FDB6F2}"/>
          </ac:spMkLst>
        </pc:spChg>
        <pc:spChg chg="add mod">
          <ac:chgData name="Wang Jian-Sheng" userId="7d25d710-0931-49a3-acef-49192cec40f2" providerId="ADAL" clId="{09EC6C47-AD2F-427D-B28E-E43860F0C5EE}" dt="2025-09-09T02:24:02.456" v="1158" actId="1037"/>
          <ac:spMkLst>
            <pc:docMk/>
            <pc:sldMk cId="1379627498" sldId="306"/>
            <ac:spMk id="48" creationId="{1B27C470-500D-4A73-84B3-115DCBE0782B}"/>
          </ac:spMkLst>
        </pc:spChg>
        <pc:spChg chg="add mod">
          <ac:chgData name="Wang Jian-Sheng" userId="7d25d710-0931-49a3-acef-49192cec40f2" providerId="ADAL" clId="{09EC6C47-AD2F-427D-B28E-E43860F0C5EE}" dt="2025-09-09T02:32:14.893" v="1368" actId="20577"/>
          <ac:spMkLst>
            <pc:docMk/>
            <pc:sldMk cId="1379627498" sldId="306"/>
            <ac:spMk id="49" creationId="{3A8D37CB-EA7D-42FB-A815-006DFB1C8DCA}"/>
          </ac:spMkLst>
        </pc:spChg>
        <pc:spChg chg="add mod">
          <ac:chgData name="Wang Jian-Sheng" userId="7d25d710-0931-49a3-acef-49192cec40f2" providerId="ADAL" clId="{09EC6C47-AD2F-427D-B28E-E43860F0C5EE}" dt="2025-09-09T02:34:51.550" v="1488" actId="1037"/>
          <ac:spMkLst>
            <pc:docMk/>
            <pc:sldMk cId="1379627498" sldId="306"/>
            <ac:spMk id="50" creationId="{BD9DF6FB-7036-4D6F-B898-33F7B8445D30}"/>
          </ac:spMkLst>
        </pc:spChg>
        <pc:cxnChg chg="add del mod">
          <ac:chgData name="Wang Jian-Sheng" userId="7d25d710-0931-49a3-acef-49192cec40f2" providerId="ADAL" clId="{09EC6C47-AD2F-427D-B28E-E43860F0C5EE}" dt="2025-09-09T02:07:12.163" v="605" actId="478"/>
          <ac:cxnSpMkLst>
            <pc:docMk/>
            <pc:sldMk cId="1379627498" sldId="306"/>
            <ac:cxnSpMk id="10" creationId="{AA7A4017-C036-4B3B-82B7-6F323802C7E6}"/>
          </ac:cxnSpMkLst>
        </pc:cxnChg>
        <pc:cxnChg chg="add mod">
          <ac:chgData name="Wang Jian-Sheng" userId="7d25d710-0931-49a3-acef-49192cec40f2" providerId="ADAL" clId="{09EC6C47-AD2F-427D-B28E-E43860F0C5EE}" dt="2025-09-09T02:10:12.806" v="867" actId="11529"/>
          <ac:cxnSpMkLst>
            <pc:docMk/>
            <pc:sldMk cId="1379627498" sldId="306"/>
            <ac:cxnSpMk id="20" creationId="{0D8809E2-3E35-414E-A46C-CAE3C8881C94}"/>
          </ac:cxnSpMkLst>
        </pc:cxnChg>
        <pc:cxnChg chg="add mod">
          <ac:chgData name="Wang Jian-Sheng" userId="7d25d710-0931-49a3-acef-49192cec40f2" providerId="ADAL" clId="{09EC6C47-AD2F-427D-B28E-E43860F0C5EE}" dt="2025-09-09T02:10:24.876" v="869" actId="1076"/>
          <ac:cxnSpMkLst>
            <pc:docMk/>
            <pc:sldMk cId="1379627498" sldId="306"/>
            <ac:cxnSpMk id="22" creationId="{5FF52B2D-14C3-464B-9265-3F1135341D1A}"/>
          </ac:cxnSpMkLst>
        </pc:cxnChg>
        <pc:cxnChg chg="add mod">
          <ac:chgData name="Wang Jian-Sheng" userId="7d25d710-0931-49a3-acef-49192cec40f2" providerId="ADAL" clId="{09EC6C47-AD2F-427D-B28E-E43860F0C5EE}" dt="2025-09-09T02:10:36.373" v="870" actId="11529"/>
          <ac:cxnSpMkLst>
            <pc:docMk/>
            <pc:sldMk cId="1379627498" sldId="306"/>
            <ac:cxnSpMk id="24" creationId="{F9D922DD-D435-4E71-A108-522875A380F9}"/>
          </ac:cxnSpMkLst>
        </pc:cxnChg>
        <pc:cxnChg chg="add mod">
          <ac:chgData name="Wang Jian-Sheng" userId="7d25d710-0931-49a3-acef-49192cec40f2" providerId="ADAL" clId="{09EC6C47-AD2F-427D-B28E-E43860F0C5EE}" dt="2025-09-09T02:10:43.044" v="871" actId="11529"/>
          <ac:cxnSpMkLst>
            <pc:docMk/>
            <pc:sldMk cId="1379627498" sldId="306"/>
            <ac:cxnSpMk id="26" creationId="{45E3ECD2-B50B-4FF4-BB03-F837F3976E41}"/>
          </ac:cxnSpMkLst>
        </pc:cxnChg>
        <pc:cxnChg chg="add mod">
          <ac:chgData name="Wang Jian-Sheng" userId="7d25d710-0931-49a3-acef-49192cec40f2" providerId="ADAL" clId="{09EC6C47-AD2F-427D-B28E-E43860F0C5EE}" dt="2025-09-09T02:13:49.279" v="961" actId="208"/>
          <ac:cxnSpMkLst>
            <pc:docMk/>
            <pc:sldMk cId="1379627498" sldId="306"/>
            <ac:cxnSpMk id="28" creationId="{1E0F77A2-2899-4518-812E-63B2C33D670D}"/>
          </ac:cxnSpMkLst>
        </pc:cxnChg>
        <pc:cxnChg chg="add mod">
          <ac:chgData name="Wang Jian-Sheng" userId="7d25d710-0931-49a3-acef-49192cec40f2" providerId="ADAL" clId="{09EC6C47-AD2F-427D-B28E-E43860F0C5EE}" dt="2025-09-09T02:12:20.862" v="904" actId="11529"/>
          <ac:cxnSpMkLst>
            <pc:docMk/>
            <pc:sldMk cId="1379627498" sldId="306"/>
            <ac:cxnSpMk id="31" creationId="{87F1F05D-588F-42AB-8282-88E1B52EF447}"/>
          </ac:cxnSpMkLst>
        </pc:cxnChg>
        <pc:cxnChg chg="add mod">
          <ac:chgData name="Wang Jian-Sheng" userId="7d25d710-0931-49a3-acef-49192cec40f2" providerId="ADAL" clId="{09EC6C47-AD2F-427D-B28E-E43860F0C5EE}" dt="2025-09-09T02:12:26.572" v="905" actId="11529"/>
          <ac:cxnSpMkLst>
            <pc:docMk/>
            <pc:sldMk cId="1379627498" sldId="306"/>
            <ac:cxnSpMk id="33" creationId="{BF08952D-7660-4973-BA5C-0D318C8D153D}"/>
          </ac:cxnSpMkLst>
        </pc:cxnChg>
        <pc:cxnChg chg="add mod">
          <ac:chgData name="Wang Jian-Sheng" userId="7d25d710-0931-49a3-acef-49192cec40f2" providerId="ADAL" clId="{09EC6C47-AD2F-427D-B28E-E43860F0C5EE}" dt="2025-09-09T02:14:02.019" v="962" actId="11529"/>
          <ac:cxnSpMkLst>
            <pc:docMk/>
            <pc:sldMk cId="1379627498" sldId="306"/>
            <ac:cxnSpMk id="36" creationId="{8EB8656D-74B6-4354-A7D8-02CE5F5F8C3B}"/>
          </ac:cxnSpMkLst>
        </pc:cxnChg>
        <pc:cxnChg chg="add del mod">
          <ac:chgData name="Wang Jian-Sheng" userId="7d25d710-0931-49a3-acef-49192cec40f2" providerId="ADAL" clId="{09EC6C47-AD2F-427D-B28E-E43860F0C5EE}" dt="2025-09-09T02:22:50.288" v="1119" actId="478"/>
          <ac:cxnSpMkLst>
            <pc:docMk/>
            <pc:sldMk cId="1379627498" sldId="306"/>
            <ac:cxnSpMk id="41" creationId="{A4063155-55B5-4A85-8DF7-3E6C32B3693F}"/>
          </ac:cxnSpMkLst>
        </pc:cxnChg>
        <pc:cxnChg chg="add mod">
          <ac:chgData name="Wang Jian-Sheng" userId="7d25d710-0931-49a3-acef-49192cec40f2" providerId="ADAL" clId="{09EC6C47-AD2F-427D-B28E-E43860F0C5EE}" dt="2025-09-09T02:22:57.045" v="1120" actId="11529"/>
          <ac:cxnSpMkLst>
            <pc:docMk/>
            <pc:sldMk cId="1379627498" sldId="306"/>
            <ac:cxnSpMk id="43" creationId="{4BB0AB8E-A445-4F37-BEB6-0694E7A9449B}"/>
          </ac:cxnSpMkLst>
        </pc:cxnChg>
        <pc:cxnChg chg="add mod">
          <ac:chgData name="Wang Jian-Sheng" userId="7d25d710-0931-49a3-acef-49192cec40f2" providerId="ADAL" clId="{09EC6C47-AD2F-427D-B28E-E43860F0C5EE}" dt="2025-09-09T02:23:07.853" v="1121" actId="11529"/>
          <ac:cxnSpMkLst>
            <pc:docMk/>
            <pc:sldMk cId="1379627498" sldId="306"/>
            <ac:cxnSpMk id="45" creationId="{2D2FF550-4CB7-4BB7-9721-A1872BF65E66}"/>
          </ac:cxnSpMkLst>
        </pc:cxnChg>
        <pc:cxnChg chg="add mod">
          <ac:chgData name="Wang Jian-Sheng" userId="7d25d710-0931-49a3-acef-49192cec40f2" providerId="ADAL" clId="{09EC6C47-AD2F-427D-B28E-E43860F0C5EE}" dt="2025-09-09T02:23:16.711" v="1122" actId="11529"/>
          <ac:cxnSpMkLst>
            <pc:docMk/>
            <pc:sldMk cId="1379627498" sldId="306"/>
            <ac:cxnSpMk id="47" creationId="{32213C20-8649-4903-9908-ACD85315E791}"/>
          </ac:cxnSpMkLst>
        </pc:cxnChg>
      </pc:sldChg>
      <pc:sldChg chg="addSp modSp add">
        <pc:chgData name="Wang Jian-Sheng" userId="7d25d710-0931-49a3-acef-49192cec40f2" providerId="ADAL" clId="{09EC6C47-AD2F-427D-B28E-E43860F0C5EE}" dt="2025-09-09T05:39:36.778" v="2565" actId="20577"/>
        <pc:sldMkLst>
          <pc:docMk/>
          <pc:sldMk cId="4009621555" sldId="307"/>
        </pc:sldMkLst>
        <pc:spChg chg="mod">
          <ac:chgData name="Wang Jian-Sheng" userId="7d25d710-0931-49a3-acef-49192cec40f2" providerId="ADAL" clId="{09EC6C47-AD2F-427D-B28E-E43860F0C5EE}" dt="2025-09-09T02:43:39.226" v="1568" actId="20577"/>
          <ac:spMkLst>
            <pc:docMk/>
            <pc:sldMk cId="4009621555" sldId="307"/>
            <ac:spMk id="2" creationId="{B1E42120-82A0-48C0-9762-AB58C5CCA4DE}"/>
          </ac:spMkLst>
        </pc:spChg>
        <pc:spChg chg="mod">
          <ac:chgData name="Wang Jian-Sheng" userId="7d25d710-0931-49a3-acef-49192cec40f2" providerId="ADAL" clId="{09EC6C47-AD2F-427D-B28E-E43860F0C5EE}" dt="2025-09-09T05:39:36.778" v="2565" actId="20577"/>
          <ac:spMkLst>
            <pc:docMk/>
            <pc:sldMk cId="4009621555" sldId="307"/>
            <ac:spMk id="3" creationId="{A5B6D288-BED5-4C15-914F-4EAC3D54F2A9}"/>
          </ac:spMkLst>
        </pc:spChg>
        <pc:spChg chg="add mod">
          <ac:chgData name="Wang Jian-Sheng" userId="7d25d710-0931-49a3-acef-49192cec40f2" providerId="ADAL" clId="{09EC6C47-AD2F-427D-B28E-E43860F0C5EE}" dt="2025-09-09T02:45:30.952" v="1610" actId="1037"/>
          <ac:spMkLst>
            <pc:docMk/>
            <pc:sldMk cId="4009621555" sldId="307"/>
            <ac:spMk id="4" creationId="{1C35B3D0-A9BC-4E9C-87D3-6AD8E6ADC537}"/>
          </ac:spMkLst>
        </pc:spChg>
        <pc:spChg chg="add mod">
          <ac:chgData name="Wang Jian-Sheng" userId="7d25d710-0931-49a3-acef-49192cec40f2" providerId="ADAL" clId="{09EC6C47-AD2F-427D-B28E-E43860F0C5EE}" dt="2025-09-09T03:01:20.674" v="1879" actId="20577"/>
          <ac:spMkLst>
            <pc:docMk/>
            <pc:sldMk cId="4009621555" sldId="307"/>
            <ac:spMk id="5" creationId="{506BCD4E-BCDA-4760-88A6-2805079C907F}"/>
          </ac:spMkLst>
        </pc:spChg>
      </pc:sldChg>
      <pc:sldChg chg="modSp add">
        <pc:chgData name="Wang Jian-Sheng" userId="7d25d710-0931-49a3-acef-49192cec40f2" providerId="ADAL" clId="{09EC6C47-AD2F-427D-B28E-E43860F0C5EE}" dt="2025-09-10T06:03:36.682" v="5064" actId="20577"/>
        <pc:sldMkLst>
          <pc:docMk/>
          <pc:sldMk cId="1468869606" sldId="308"/>
        </pc:sldMkLst>
        <pc:spChg chg="mod">
          <ac:chgData name="Wang Jian-Sheng" userId="7d25d710-0931-49a3-acef-49192cec40f2" providerId="ADAL" clId="{09EC6C47-AD2F-427D-B28E-E43860F0C5EE}" dt="2025-09-09T03:02:57.838" v="1897" actId="20577"/>
          <ac:spMkLst>
            <pc:docMk/>
            <pc:sldMk cId="1468869606" sldId="308"/>
            <ac:spMk id="2" creationId="{F4B1C110-E3BA-4A11-AC9F-AB6A30C60000}"/>
          </ac:spMkLst>
        </pc:spChg>
        <pc:spChg chg="mod">
          <ac:chgData name="Wang Jian-Sheng" userId="7d25d710-0931-49a3-acef-49192cec40f2" providerId="ADAL" clId="{09EC6C47-AD2F-427D-B28E-E43860F0C5EE}" dt="2025-09-10T06:03:36.682" v="5064" actId="20577"/>
          <ac:spMkLst>
            <pc:docMk/>
            <pc:sldMk cId="1468869606" sldId="308"/>
            <ac:spMk id="3" creationId="{C0B1B9C5-1494-4983-97AD-7EBEE839E6A0}"/>
          </ac:spMkLst>
        </pc:spChg>
      </pc:sldChg>
      <pc:sldChg chg="modSp add">
        <pc:chgData name="Wang Jian-Sheng" userId="7d25d710-0931-49a3-acef-49192cec40f2" providerId="ADAL" clId="{09EC6C47-AD2F-427D-B28E-E43860F0C5EE}" dt="2025-09-10T07:01:43.608" v="5409" actId="20577"/>
        <pc:sldMkLst>
          <pc:docMk/>
          <pc:sldMk cId="1075164518" sldId="309"/>
        </pc:sldMkLst>
        <pc:spChg chg="mod">
          <ac:chgData name="Wang Jian-Sheng" userId="7d25d710-0931-49a3-acef-49192cec40f2" providerId="ADAL" clId="{09EC6C47-AD2F-427D-B28E-E43860F0C5EE}" dt="2025-09-09T03:39:21.467" v="1922" actId="20577"/>
          <ac:spMkLst>
            <pc:docMk/>
            <pc:sldMk cId="1075164518" sldId="309"/>
            <ac:spMk id="2" creationId="{AC37C6D4-E47D-4923-BC7B-7F5AB455F347}"/>
          </ac:spMkLst>
        </pc:spChg>
        <pc:spChg chg="mod">
          <ac:chgData name="Wang Jian-Sheng" userId="7d25d710-0931-49a3-acef-49192cec40f2" providerId="ADAL" clId="{09EC6C47-AD2F-427D-B28E-E43860F0C5EE}" dt="2025-09-10T07:01:43.608" v="5409" actId="20577"/>
          <ac:spMkLst>
            <pc:docMk/>
            <pc:sldMk cId="1075164518" sldId="309"/>
            <ac:spMk id="3" creationId="{9DC9EB07-F174-4BD5-BFB6-B964373F8635}"/>
          </ac:spMkLst>
        </pc:spChg>
      </pc:sldChg>
      <pc:sldChg chg="addSp modSp add">
        <pc:chgData name="Wang Jian-Sheng" userId="7d25d710-0931-49a3-acef-49192cec40f2" providerId="ADAL" clId="{09EC6C47-AD2F-427D-B28E-E43860F0C5EE}" dt="2025-09-09T05:35:37.604" v="2536" actId="20577"/>
        <pc:sldMkLst>
          <pc:docMk/>
          <pc:sldMk cId="3205418341" sldId="310"/>
        </pc:sldMkLst>
        <pc:spChg chg="mod">
          <ac:chgData name="Wang Jian-Sheng" userId="7d25d710-0931-49a3-acef-49192cec40f2" providerId="ADAL" clId="{09EC6C47-AD2F-427D-B28E-E43860F0C5EE}" dt="2025-09-09T05:15:15.706" v="1928" actId="20577"/>
          <ac:spMkLst>
            <pc:docMk/>
            <pc:sldMk cId="3205418341" sldId="310"/>
            <ac:spMk id="2" creationId="{8741D762-5325-44DB-B718-09A70ACEEE0A}"/>
          </ac:spMkLst>
        </pc:spChg>
        <pc:spChg chg="mod">
          <ac:chgData name="Wang Jian-Sheng" userId="7d25d710-0931-49a3-acef-49192cec40f2" providerId="ADAL" clId="{09EC6C47-AD2F-427D-B28E-E43860F0C5EE}" dt="2025-09-09T05:35:37.604" v="2536" actId="20577"/>
          <ac:spMkLst>
            <pc:docMk/>
            <pc:sldMk cId="3205418341" sldId="310"/>
            <ac:spMk id="3" creationId="{2FE408EF-B280-4280-8D70-D3B82C532628}"/>
          </ac:spMkLst>
        </pc:spChg>
        <pc:spChg chg="add mod">
          <ac:chgData name="Wang Jian-Sheng" userId="7d25d710-0931-49a3-acef-49192cec40f2" providerId="ADAL" clId="{09EC6C47-AD2F-427D-B28E-E43860F0C5EE}" dt="2025-09-09T05:31:46.171" v="2524" actId="20577"/>
          <ac:spMkLst>
            <pc:docMk/>
            <pc:sldMk cId="3205418341" sldId="310"/>
            <ac:spMk id="4" creationId="{633E3A7C-02BF-45B5-A132-56F87E1797B6}"/>
          </ac:spMkLst>
        </pc:spChg>
      </pc:sldChg>
      <pc:sldChg chg="addSp delSp modSp add">
        <pc:chgData name="Wang Jian-Sheng" userId="7d25d710-0931-49a3-acef-49192cec40f2" providerId="ADAL" clId="{09EC6C47-AD2F-427D-B28E-E43860F0C5EE}" dt="2025-09-10T05:59:54.693" v="5052" actId="20577"/>
        <pc:sldMkLst>
          <pc:docMk/>
          <pc:sldMk cId="591865239" sldId="311"/>
        </pc:sldMkLst>
        <pc:spChg chg="mod">
          <ac:chgData name="Wang Jian-Sheng" userId="7d25d710-0931-49a3-acef-49192cec40f2" providerId="ADAL" clId="{09EC6C47-AD2F-427D-B28E-E43860F0C5EE}" dt="2025-09-10T05:59:54.693" v="5052" actId="20577"/>
          <ac:spMkLst>
            <pc:docMk/>
            <pc:sldMk cId="591865239" sldId="311"/>
            <ac:spMk id="2" creationId="{24A4032F-878E-471A-A357-7D04E53F681E}"/>
          </ac:spMkLst>
        </pc:spChg>
        <pc:spChg chg="add mod">
          <ac:chgData name="Wang Jian-Sheng" userId="7d25d710-0931-49a3-acef-49192cec40f2" providerId="ADAL" clId="{09EC6C47-AD2F-427D-B28E-E43860F0C5EE}" dt="2025-09-09T06:16:49.638" v="3207" actId="20577"/>
          <ac:spMkLst>
            <pc:docMk/>
            <pc:sldMk cId="591865239" sldId="311"/>
            <ac:spMk id="3" creationId="{B0DDF941-FBA4-45EF-B8A0-4A0C881EEF5C}"/>
          </ac:spMkLst>
        </pc:spChg>
        <pc:spChg chg="del">
          <ac:chgData name="Wang Jian-Sheng" userId="7d25d710-0931-49a3-acef-49192cec40f2" providerId="ADAL" clId="{09EC6C47-AD2F-427D-B28E-E43860F0C5EE}" dt="2025-09-09T06:16:26.583" v="3197" actId="478"/>
          <ac:spMkLst>
            <pc:docMk/>
            <pc:sldMk cId="591865239" sldId="311"/>
            <ac:spMk id="29" creationId="{623ABDF9-3B13-4C4E-8B7B-25C6A70E0339}"/>
          </ac:spMkLst>
        </pc:spChg>
        <pc:spChg chg="del">
          <ac:chgData name="Wang Jian-Sheng" userId="7d25d710-0931-49a3-acef-49192cec40f2" providerId="ADAL" clId="{09EC6C47-AD2F-427D-B28E-E43860F0C5EE}" dt="2025-09-09T06:08:24.750" v="3071" actId="478"/>
          <ac:spMkLst>
            <pc:docMk/>
            <pc:sldMk cId="591865239" sldId="311"/>
            <ac:spMk id="34" creationId="{72097A93-7432-4DE6-92A3-513739EF461B}"/>
          </ac:spMkLst>
        </pc:spChg>
        <pc:spChg chg="mod">
          <ac:chgData name="Wang Jian-Sheng" userId="7d25d710-0931-49a3-acef-49192cec40f2" providerId="ADAL" clId="{09EC6C47-AD2F-427D-B28E-E43860F0C5EE}" dt="2025-09-09T06:12:52.983" v="3142" actId="20577"/>
          <ac:spMkLst>
            <pc:docMk/>
            <pc:sldMk cId="591865239" sldId="311"/>
            <ac:spMk id="38" creationId="{550BA7B2-56B4-44C4-8210-808783A306E2}"/>
          </ac:spMkLst>
        </pc:spChg>
        <pc:spChg chg="mod">
          <ac:chgData name="Wang Jian-Sheng" userId="7d25d710-0931-49a3-acef-49192cec40f2" providerId="ADAL" clId="{09EC6C47-AD2F-427D-B28E-E43860F0C5EE}" dt="2025-09-09T06:15:54.298" v="3196" actId="20577"/>
          <ac:spMkLst>
            <pc:docMk/>
            <pc:sldMk cId="591865239" sldId="311"/>
            <ac:spMk id="49" creationId="{3A8D37CB-EA7D-42FB-A815-006DFB1C8DCA}"/>
          </ac:spMkLst>
        </pc:spChg>
        <pc:cxnChg chg="del">
          <ac:chgData name="Wang Jian-Sheng" userId="7d25d710-0931-49a3-acef-49192cec40f2" providerId="ADAL" clId="{09EC6C47-AD2F-427D-B28E-E43860F0C5EE}" dt="2025-09-09T06:08:19.124" v="3070" actId="478"/>
          <ac:cxnSpMkLst>
            <pc:docMk/>
            <pc:sldMk cId="591865239" sldId="311"/>
            <ac:cxnSpMk id="28" creationId="{1E0F77A2-2899-4518-812E-63B2C33D670D}"/>
          </ac:cxnSpMkLst>
        </pc:cxnChg>
      </pc:sldChg>
      <pc:sldChg chg="addSp delSp modSp add">
        <pc:chgData name="Wang Jian-Sheng" userId="7d25d710-0931-49a3-acef-49192cec40f2" providerId="ADAL" clId="{09EC6C47-AD2F-427D-B28E-E43860F0C5EE}" dt="2025-09-10T06:22:40.377" v="5144" actId="20577"/>
        <pc:sldMkLst>
          <pc:docMk/>
          <pc:sldMk cId="2942250426" sldId="312"/>
        </pc:sldMkLst>
        <pc:spChg chg="mod">
          <ac:chgData name="Wang Jian-Sheng" userId="7d25d710-0931-49a3-acef-49192cec40f2" providerId="ADAL" clId="{09EC6C47-AD2F-427D-B28E-E43860F0C5EE}" dt="2025-09-09T06:43:11.177" v="3278" actId="20577"/>
          <ac:spMkLst>
            <pc:docMk/>
            <pc:sldMk cId="2942250426" sldId="312"/>
            <ac:spMk id="2" creationId="{27259079-574B-40BB-BABF-34594A68D449}"/>
          </ac:spMkLst>
        </pc:spChg>
        <pc:spChg chg="mod">
          <ac:chgData name="Wang Jian-Sheng" userId="7d25d710-0931-49a3-acef-49192cec40f2" providerId="ADAL" clId="{09EC6C47-AD2F-427D-B28E-E43860F0C5EE}" dt="2025-09-10T06:22:40.377" v="5144" actId="20577"/>
          <ac:spMkLst>
            <pc:docMk/>
            <pc:sldMk cId="2942250426" sldId="312"/>
            <ac:spMk id="3" creationId="{7F5E3D01-9B0E-4D0F-9FC2-2D0B166C3D87}"/>
          </ac:spMkLst>
        </pc:spChg>
        <pc:spChg chg="add del mod">
          <ac:chgData name="Wang Jian-Sheng" userId="7d25d710-0931-49a3-acef-49192cec40f2" providerId="ADAL" clId="{09EC6C47-AD2F-427D-B28E-E43860F0C5EE}" dt="2025-09-10T06:21:31.892" v="5130"/>
          <ac:spMkLst>
            <pc:docMk/>
            <pc:sldMk cId="2942250426" sldId="312"/>
            <ac:spMk id="6" creationId="{E512279A-A7E9-4675-A167-D39934D20158}"/>
          </ac:spMkLst>
        </pc:spChg>
        <pc:cxnChg chg="add del mod">
          <ac:chgData name="Wang Jian-Sheng" userId="7d25d710-0931-49a3-acef-49192cec40f2" providerId="ADAL" clId="{09EC6C47-AD2F-427D-B28E-E43860F0C5EE}" dt="2025-09-10T06:21:31.876" v="5128" actId="478"/>
          <ac:cxnSpMkLst>
            <pc:docMk/>
            <pc:sldMk cId="2942250426" sldId="312"/>
            <ac:cxnSpMk id="5" creationId="{BE041007-CD91-47A2-AAD2-3AE9EED8D75A}"/>
          </ac:cxnSpMkLst>
        </pc:cxnChg>
      </pc:sldChg>
      <pc:sldChg chg="modSp add">
        <pc:chgData name="Wang Jian-Sheng" userId="7d25d710-0931-49a3-acef-49192cec40f2" providerId="ADAL" clId="{09EC6C47-AD2F-427D-B28E-E43860F0C5EE}" dt="2025-09-10T06:06:00.120" v="5069" actId="20577"/>
        <pc:sldMkLst>
          <pc:docMk/>
          <pc:sldMk cId="2883209884" sldId="313"/>
        </pc:sldMkLst>
        <pc:spChg chg="mod">
          <ac:chgData name="Wang Jian-Sheng" userId="7d25d710-0931-49a3-acef-49192cec40f2" providerId="ADAL" clId="{09EC6C47-AD2F-427D-B28E-E43860F0C5EE}" dt="2025-09-09T07:02:20.443" v="3668" actId="114"/>
          <ac:spMkLst>
            <pc:docMk/>
            <pc:sldMk cId="2883209884" sldId="313"/>
            <ac:spMk id="2" creationId="{2D047FE0-4AF0-4961-9417-EB6110A60B06}"/>
          </ac:spMkLst>
        </pc:spChg>
        <pc:spChg chg="mod">
          <ac:chgData name="Wang Jian-Sheng" userId="7d25d710-0931-49a3-acef-49192cec40f2" providerId="ADAL" clId="{09EC6C47-AD2F-427D-B28E-E43860F0C5EE}" dt="2025-09-10T06:06:00.120" v="5069" actId="20577"/>
          <ac:spMkLst>
            <pc:docMk/>
            <pc:sldMk cId="2883209884" sldId="313"/>
            <ac:spMk id="3" creationId="{91761435-0F42-41F4-9051-37276EF0EDA2}"/>
          </ac:spMkLst>
        </pc:spChg>
      </pc:sldChg>
      <pc:sldChg chg="modSp add">
        <pc:chgData name="Wang Jian-Sheng" userId="7d25d710-0931-49a3-acef-49192cec40f2" providerId="ADAL" clId="{09EC6C47-AD2F-427D-B28E-E43860F0C5EE}" dt="2025-09-09T07:10:13.745" v="4085" actId="20577"/>
        <pc:sldMkLst>
          <pc:docMk/>
          <pc:sldMk cId="1126263435" sldId="314"/>
        </pc:sldMkLst>
        <pc:spChg chg="mod">
          <ac:chgData name="Wang Jian-Sheng" userId="7d25d710-0931-49a3-acef-49192cec40f2" providerId="ADAL" clId="{09EC6C47-AD2F-427D-B28E-E43860F0C5EE}" dt="2025-09-09T07:04:33.686" v="3692" actId="20577"/>
          <ac:spMkLst>
            <pc:docMk/>
            <pc:sldMk cId="1126263435" sldId="314"/>
            <ac:spMk id="2" creationId="{C3E79AD0-BCCD-46A6-88C7-428CEE5E0100}"/>
          </ac:spMkLst>
        </pc:spChg>
        <pc:spChg chg="mod">
          <ac:chgData name="Wang Jian-Sheng" userId="7d25d710-0931-49a3-acef-49192cec40f2" providerId="ADAL" clId="{09EC6C47-AD2F-427D-B28E-E43860F0C5EE}" dt="2025-09-09T07:10:13.745" v="4085" actId="20577"/>
          <ac:spMkLst>
            <pc:docMk/>
            <pc:sldMk cId="1126263435" sldId="314"/>
            <ac:spMk id="3" creationId="{EFA58C04-88E3-4487-B7C6-6EC5641315E0}"/>
          </ac:spMkLst>
        </pc:spChg>
      </pc:sldChg>
      <pc:sldChg chg="modSp add">
        <pc:chgData name="Wang Jian-Sheng" userId="7d25d710-0931-49a3-acef-49192cec40f2" providerId="ADAL" clId="{09EC6C47-AD2F-427D-B28E-E43860F0C5EE}" dt="2025-09-10T07:25:05.179" v="5468" actId="5793"/>
        <pc:sldMkLst>
          <pc:docMk/>
          <pc:sldMk cId="7678680" sldId="315"/>
        </pc:sldMkLst>
        <pc:spChg chg="mod">
          <ac:chgData name="Wang Jian-Sheng" userId="7d25d710-0931-49a3-acef-49192cec40f2" providerId="ADAL" clId="{09EC6C47-AD2F-427D-B28E-E43860F0C5EE}" dt="2025-09-10T07:25:05.179" v="5468" actId="5793"/>
          <ac:spMkLst>
            <pc:docMk/>
            <pc:sldMk cId="7678680" sldId="315"/>
            <ac:spMk id="3" creationId="{9DC9EB07-F174-4BD5-BFB6-B964373F8635}"/>
          </ac:spMkLst>
        </pc:spChg>
      </pc:sldChg>
    </pc:docChg>
  </pc:docChgLst>
  <pc:docChgLst>
    <pc:chgData name="Wang Jian-Sheng" userId="7d25d710-0931-49a3-acef-49192cec40f2" providerId="ADAL" clId="{2A1A8BC9-A7CD-4616-9EBF-870F14EEDAD0}"/>
  </pc:docChgLst>
  <pc:docChgLst>
    <pc:chgData name="Wang Jian-Sheng" userId="7d25d710-0931-49a3-acef-49192cec40f2" providerId="ADAL" clId="{9410AFC3-7B66-4EFA-83C6-90FBE5894684}"/>
    <pc:docChg chg="addSld modSld">
      <pc:chgData name="Wang Jian-Sheng" userId="7d25d710-0931-49a3-acef-49192cec40f2" providerId="ADAL" clId="{9410AFC3-7B66-4EFA-83C6-90FBE5894684}" dt="2025-08-15T08:32:56.733" v="0"/>
      <pc:docMkLst>
        <pc:docMk/>
      </pc:docMkLst>
      <pc:sldChg chg="add">
        <pc:chgData name="Wang Jian-Sheng" userId="7d25d710-0931-49a3-acef-49192cec40f2" providerId="ADAL" clId="{9410AFC3-7B66-4EFA-83C6-90FBE5894684}" dt="2025-08-15T08:32:56.733" v="0"/>
        <pc:sldMkLst>
          <pc:docMk/>
          <pc:sldMk cId="1225445027" sldId="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5323C-DA4A-438F-B55F-27209206FB23}" type="datetimeFigureOut">
              <a:rPr lang="en-SG" smtClean="0"/>
              <a:t>10/9/2025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6A136-CBA9-41BE-B678-BB635CF2BB0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5566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err="1"/>
              <a:t>Haykin</a:t>
            </a:r>
            <a:r>
              <a:rPr lang="en-US" dirty="0"/>
              <a:t>, “Neural Networks”, 2</a:t>
            </a:r>
            <a:r>
              <a:rPr lang="en-US" baseline="30000" dirty="0"/>
              <a:t>nd</a:t>
            </a:r>
            <a:r>
              <a:rPr lang="en-US" dirty="0"/>
              <a:t> ed, Chap 11.7;  or Fischer and </a:t>
            </a:r>
            <a:r>
              <a:rPr lang="en-US" dirty="0" err="1"/>
              <a:t>Igel</a:t>
            </a:r>
            <a:r>
              <a:rPr lang="en-US" dirty="0"/>
              <a:t>. “Training Restricted</a:t>
            </a:r>
          </a:p>
          <a:p>
            <a:r>
              <a:rPr lang="en-US" dirty="0"/>
              <a:t>Boltzmann Machines: An Introduction,” in Pattern Recognition 47:25-39, 2014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6A136-CBA9-41BE-B678-BB635CF2BB08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65852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7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2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9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3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5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4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8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3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9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6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9F94C-8A6A-45FE-82A9-DD9AF81D1AD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8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2F1026-AD94-4412-BD4F-59BB80E51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11463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Week 11,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Boltzmann Machine</a:t>
            </a:r>
          </a:p>
        </p:txBody>
      </p:sp>
    </p:spTree>
    <p:extLst>
      <p:ext uri="{BB962C8B-B14F-4D97-AF65-F5344CB8AC3E}">
        <p14:creationId xmlns:p14="http://schemas.microsoft.com/office/powerpoint/2010/main" val="2153188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7C6D4-E47D-4923-BC7B-7F5AB455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Contrastive divergence</a:t>
            </a:r>
            <a:endParaRPr lang="en-S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C9EB07-F174-4BD5-BFB6-B964373F86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Do the MC only one step, starting from a training datum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(0)</m:t>
                        </m:r>
                      </m:sup>
                    </m:sSup>
                  </m:oMath>
                </a14:m>
                <a:r>
                  <a:rPr lang="en-SG" dirty="0"/>
                  <a:t>.  The superscript indicate MC step.</a:t>
                </a:r>
              </a:p>
              <a:p>
                <a:endParaRPr lang="en-US" dirty="0"/>
              </a:p>
              <a:p>
                <a:r>
                  <a:rPr lang="en-US" dirty="0"/>
                  <a:t>C</a:t>
                </a:r>
                <a:r>
                  <a:rPr lang="en-SG" dirty="0" err="1"/>
                  <a:t>ompute</a:t>
                </a:r>
                <a:r>
                  <a:rPr lang="en-SG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SG" dirty="0"/>
                  <a:t> by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(0)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endParaRPr lang="en-SG" dirty="0"/>
              </a:p>
              <a:p>
                <a:endParaRPr lang="en-US" dirty="0"/>
              </a:p>
              <a:p>
                <a:endParaRPr lang="en-SG" dirty="0"/>
              </a:p>
              <a:p>
                <a:endParaRPr lang="en-US" dirty="0"/>
              </a:p>
              <a:p>
                <a:endParaRPr lang="en-S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C9EB07-F174-4BD5-BFB6-B964373F86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3361" r="-139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5164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7C6D4-E47D-4923-BC7B-7F5AB455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Contrastive divergence</a:t>
            </a:r>
            <a:endParaRPr lang="en-S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C9EB07-F174-4BD5-BFB6-B964373F86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endParaRPr lang="en-SG" dirty="0"/>
              </a:p>
              <a:p>
                <a:endParaRPr lang="en-US" dirty="0"/>
              </a:p>
              <a:p>
                <a:r>
                  <a:rPr lang="en-US" dirty="0"/>
                  <a:t>T</a:t>
                </a:r>
                <a:r>
                  <a:rPr lang="en-SG" dirty="0" err="1"/>
                  <a:t>heoretically</a:t>
                </a:r>
                <a:r>
                  <a:rPr lang="en-SG" dirty="0"/>
                  <a:t>, this to minimize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||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∞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 is the probability distribution of the Gibbs sampling Markov chain 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SG" dirty="0"/>
                  <a:t>-</a:t>
                </a:r>
                <a:r>
                  <a:rPr lang="en-SG" dirty="0" err="1"/>
                  <a:t>th</a:t>
                </a:r>
                <a:r>
                  <a:rPr lang="en-SG" dirty="0"/>
                  <a:t> step starting from the data distribution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𝑑𝑎𝑡𝑎</m:t>
                        </m:r>
                      </m:sub>
                    </m:sSub>
                  </m:oMath>
                </a14:m>
                <a:endParaRPr lang="en-SG" dirty="0"/>
              </a:p>
              <a:p>
                <a:endParaRPr lang="en-US" dirty="0"/>
              </a:p>
              <a:p>
                <a:endParaRPr lang="en-S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C9EB07-F174-4BD5-BFB6-B964373F86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r="-3014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8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D762-5325-44DB-B718-09A70ACE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Maximising</a:t>
            </a:r>
            <a:r>
              <a:rPr lang="en-US" dirty="0"/>
              <a:t> Likelihood is equivalent to minimizing KL Divergence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E408EF-B280-4280-8D70-D3B82C5326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the probability distribution of data,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 is the model parametrized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SG" dirty="0"/>
                  <a:t>.  Then</a:t>
                </a:r>
                <a:r>
                  <a:rPr lang="en-US" dirty="0"/>
                  <a:t> the </a:t>
                </a:r>
                <a:r>
                  <a:rPr lang="en-US" dirty="0" err="1"/>
                  <a:t>Kullback-Leibler</a:t>
                </a:r>
                <a:r>
                  <a:rPr lang="en-US" dirty="0"/>
                  <a:t> divergence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d>
                      <m:dPr>
                        <m:beg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den>
                            </m:f>
                          </m:e>
                        </m:func>
                      </m:e>
                    </m:nary>
                  </m:oMath>
                </a14:m>
                <a:endParaRPr lang="en-SG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SG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SG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SG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d>
                            <m:dPr>
                              <m:beg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sub>
                                    <m:sup/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ln</m:t>
                                              </m:r>
                                            </m:fName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𝑝</m:t>
                                              </m:r>
                                            </m:e>
                                          </m:func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ln</m:t>
                                              </m:r>
                                            </m:fName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𝑞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𝑤</m:t>
                                                  </m:r>
                                                </m:sub>
                                              </m:sSub>
                                            </m:e>
                                          </m:func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SG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func>
                            </m:e>
                          </m:nary>
                        </m:e>
                      </m:func>
                    </m:oMath>
                  </m:oMathPara>
                </a14:m>
                <a:endParaRPr lang="en-SG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/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</m:d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 </m:t>
                                  </m:r>
                                </m:e>
                              </m:func>
                            </m:e>
                          </m:nary>
                        </m:e>
                      </m:func>
                    </m:oMath>
                  </m:oMathPara>
                </a14:m>
                <a:endParaRPr lang="en-SG" b="0" dirty="0"/>
              </a:p>
              <a:p>
                <a:pPr marL="0" indent="0">
                  <a:buNone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E408EF-B280-4280-8D70-D3B82C5326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5" t="-2941" r="-85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33E3A7C-02BF-45B5-A132-56F87E1797B6}"/>
              </a:ext>
            </a:extLst>
          </p:cNvPr>
          <p:cNvSpPr txBox="1"/>
          <p:nvPr/>
        </p:nvSpPr>
        <p:spPr>
          <a:xfrm>
            <a:off x="496389" y="4833257"/>
            <a:ext cx="18941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Replace probability average by sample average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05418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544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9AD0-BCCD-46A6-88C7-428CEE5E0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data distribution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A58C04-88E3-4487-B7C6-6EC5641315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Boltzmann machine learns a probability distribution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 with the help of hidden variables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SG" dirty="0"/>
                  <a:t> as a marginal distribution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joint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SG" dirty="0"/>
              </a:p>
              <a:p>
                <a:r>
                  <a:rPr lang="en-US" dirty="0"/>
                  <a:t>T</a:t>
                </a:r>
                <a:r>
                  <a:rPr lang="en-SG" dirty="0"/>
                  <a:t>he joint distribution is realized through an energy by the Boltzmann factor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/>
                  <a:t> through a learning process in the parameters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It is easiest to implement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are binary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A58C04-88E3-4487-B7C6-6EC5641315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381" r="-1236" b="-126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626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A6FBD-6D6F-4377-B04D-CD5E7F67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Boltzmann machine can do? 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4F0CB-9EF9-49F4-B709-EF2AF17B4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Recommendation systems: predict user preferences by analyzing past user-item interactions, allowing for personalized recommendations on online platforms</a:t>
            </a:r>
          </a:p>
          <a:p>
            <a:r>
              <a:rPr lang="en-US" dirty="0"/>
              <a:t>Image recognition and processing: extract meaningful features from images and used for tasks like image denoising, reconstruction, and general pattern recognition</a:t>
            </a:r>
          </a:p>
          <a:p>
            <a:r>
              <a:rPr lang="en-US" dirty="0"/>
              <a:t>Natural Language processing and generative modeling 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8982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032F-878E-471A-A357-7D04E53F6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Visible and hidden units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7D4DE40-7ED5-464C-8CC4-2B23BAAA8CBD}"/>
                  </a:ext>
                </a:extLst>
              </p:cNvPr>
              <p:cNvSpPr/>
              <p:nvPr/>
            </p:nvSpPr>
            <p:spPr>
              <a:xfrm>
                <a:off x="1397726" y="4990012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7D4DE40-7ED5-464C-8CC4-2B23BAAA8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726" y="4990012"/>
                <a:ext cx="352697" cy="352697"/>
              </a:xfrm>
              <a:prstGeom prst="ellipse">
                <a:avLst/>
              </a:prstGeom>
              <a:blipFill>
                <a:blip r:embed="rId2"/>
                <a:stretch>
                  <a:fillRect l="-6667" b="-339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E1929F4-88BD-4258-B75A-79588BC9815C}"/>
                  </a:ext>
                </a:extLst>
              </p:cNvPr>
              <p:cNvSpPr/>
              <p:nvPr/>
            </p:nvSpPr>
            <p:spPr>
              <a:xfrm>
                <a:off x="2013854" y="4992193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E1929F4-88BD-4258-B75A-79588BC98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854" y="4992193"/>
                <a:ext cx="352697" cy="352697"/>
              </a:xfrm>
              <a:prstGeom prst="ellipse">
                <a:avLst/>
              </a:prstGeom>
              <a:blipFill>
                <a:blip r:embed="rId3"/>
                <a:stretch>
                  <a:fillRect l="-6667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B1C4217-57C2-457F-83AF-643D5CF50F51}"/>
                  </a:ext>
                </a:extLst>
              </p:cNvPr>
              <p:cNvSpPr/>
              <p:nvPr/>
            </p:nvSpPr>
            <p:spPr>
              <a:xfrm>
                <a:off x="3577039" y="4987843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B1C4217-57C2-457F-83AF-643D5CF50F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7039" y="4987843"/>
                <a:ext cx="352697" cy="352697"/>
              </a:xfrm>
              <a:prstGeom prst="ellipse">
                <a:avLst/>
              </a:prstGeom>
              <a:blipFill>
                <a:blip r:embed="rId4"/>
                <a:stretch>
                  <a:fillRect l="-3333" b="-500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AEF72C3-D520-4539-B121-A90093FBDA36}"/>
                  </a:ext>
                </a:extLst>
              </p:cNvPr>
              <p:cNvSpPr/>
              <p:nvPr/>
            </p:nvSpPr>
            <p:spPr>
              <a:xfrm>
                <a:off x="4948633" y="4981306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AEF72C3-D520-4539-B121-A90093FBDA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633" y="4981306"/>
                <a:ext cx="352697" cy="352697"/>
              </a:xfrm>
              <a:prstGeom prst="ellipse">
                <a:avLst/>
              </a:prstGeom>
              <a:blipFill>
                <a:blip r:embed="rId5"/>
                <a:stretch>
                  <a:fillRect l="-13333" r="-1667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E1B08BC-65FE-4958-B271-96CED295C6FC}"/>
              </a:ext>
            </a:extLst>
          </p:cNvPr>
          <p:cNvSpPr txBox="1"/>
          <p:nvPr/>
        </p:nvSpPr>
        <p:spPr>
          <a:xfrm>
            <a:off x="2821574" y="4911642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E208B4-E768-4F92-86E0-2825B6172C10}"/>
              </a:ext>
            </a:extLst>
          </p:cNvPr>
          <p:cNvSpPr txBox="1"/>
          <p:nvPr/>
        </p:nvSpPr>
        <p:spPr>
          <a:xfrm>
            <a:off x="4325975" y="4913823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F3AF5DB-17E7-4C5E-80DE-DAA5173DBAF3}"/>
                  </a:ext>
                </a:extLst>
              </p:cNvPr>
              <p:cNvSpPr/>
              <p:nvPr/>
            </p:nvSpPr>
            <p:spPr>
              <a:xfrm>
                <a:off x="1393371" y="3672843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F3AF5DB-17E7-4C5E-80DE-DAA5173DBA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371" y="3672843"/>
                <a:ext cx="352697" cy="352697"/>
              </a:xfrm>
              <a:prstGeom prst="ellipse">
                <a:avLst/>
              </a:prstGeom>
              <a:blipFill>
                <a:blip r:embed="rId6"/>
                <a:stretch>
                  <a:fillRect l="-8475" b="-339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ABB9A97-14DC-4352-8818-37B94AAC2682}"/>
                  </a:ext>
                </a:extLst>
              </p:cNvPr>
              <p:cNvSpPr/>
              <p:nvPr/>
            </p:nvSpPr>
            <p:spPr>
              <a:xfrm>
                <a:off x="2009499" y="3675024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ABB9A97-14DC-4352-8818-37B94AAC26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499" y="3675024"/>
                <a:ext cx="352697" cy="352697"/>
              </a:xfrm>
              <a:prstGeom prst="ellipse">
                <a:avLst/>
              </a:prstGeom>
              <a:blipFill>
                <a:blip r:embed="rId7"/>
                <a:stretch>
                  <a:fillRect l="-10169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F59F9BD-F8F2-493A-94C8-5AFD0AD8098B}"/>
                  </a:ext>
                </a:extLst>
              </p:cNvPr>
              <p:cNvSpPr/>
              <p:nvPr/>
            </p:nvSpPr>
            <p:spPr>
              <a:xfrm>
                <a:off x="3337554" y="3670674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F59F9BD-F8F2-493A-94C8-5AFD0AD809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554" y="3670674"/>
                <a:ext cx="352697" cy="352697"/>
              </a:xfrm>
              <a:prstGeom prst="ellipse">
                <a:avLst/>
              </a:prstGeom>
              <a:blipFill>
                <a:blip r:embed="rId8"/>
                <a:stretch>
                  <a:fillRect l="-3333" b="-1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F099488-7CD7-403E-BB87-E38194CA8679}"/>
                  </a:ext>
                </a:extLst>
              </p:cNvPr>
              <p:cNvSpPr/>
              <p:nvPr/>
            </p:nvSpPr>
            <p:spPr>
              <a:xfrm>
                <a:off x="4617710" y="3664137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F099488-7CD7-403E-BB87-E38194CA86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710" y="3664137"/>
                <a:ext cx="352697" cy="352697"/>
              </a:xfrm>
              <a:prstGeom prst="ellipse">
                <a:avLst/>
              </a:prstGeom>
              <a:blipFill>
                <a:blip r:embed="rId9"/>
                <a:stretch>
                  <a:fillRect l="-15000" r="-5000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3615BFC3-A349-456C-A8EB-6FFB6E01EC44}"/>
              </a:ext>
            </a:extLst>
          </p:cNvPr>
          <p:cNvSpPr txBox="1"/>
          <p:nvPr/>
        </p:nvSpPr>
        <p:spPr>
          <a:xfrm>
            <a:off x="2706187" y="3594473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D4A54E-4B7D-4E7B-899C-AA23A4B75651}"/>
              </a:ext>
            </a:extLst>
          </p:cNvPr>
          <p:cNvSpPr txBox="1"/>
          <p:nvPr/>
        </p:nvSpPr>
        <p:spPr>
          <a:xfrm>
            <a:off x="3942798" y="3570530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D8809E2-3E35-414E-A46C-CAE3C8881C94}"/>
              </a:ext>
            </a:extLst>
          </p:cNvPr>
          <p:cNvCxnSpPr/>
          <p:nvPr/>
        </p:nvCxnSpPr>
        <p:spPr>
          <a:xfrm flipH="1">
            <a:off x="1809206" y="4023371"/>
            <a:ext cx="1528348" cy="957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FF52B2D-14C3-464B-9265-3F1135341D1A}"/>
              </a:ext>
            </a:extLst>
          </p:cNvPr>
          <p:cNvCxnSpPr/>
          <p:nvPr/>
        </p:nvCxnSpPr>
        <p:spPr>
          <a:xfrm>
            <a:off x="3570501" y="4130047"/>
            <a:ext cx="165470" cy="744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D922DD-D435-4E71-A108-522875A380F9}"/>
              </a:ext>
            </a:extLst>
          </p:cNvPr>
          <p:cNvCxnSpPr/>
          <p:nvPr/>
        </p:nvCxnSpPr>
        <p:spPr>
          <a:xfrm flipH="1">
            <a:off x="2362196" y="4130047"/>
            <a:ext cx="975358" cy="781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E3ECD2-B50B-4FF4-BB03-F837F3976E41}"/>
              </a:ext>
            </a:extLst>
          </p:cNvPr>
          <p:cNvCxnSpPr/>
          <p:nvPr/>
        </p:nvCxnSpPr>
        <p:spPr>
          <a:xfrm>
            <a:off x="1576259" y="4130047"/>
            <a:ext cx="0" cy="744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E0F77A2-2899-4518-812E-63B2C33D670D}"/>
              </a:ext>
            </a:extLst>
          </p:cNvPr>
          <p:cNvCxnSpPr/>
          <p:nvPr/>
        </p:nvCxnSpPr>
        <p:spPr>
          <a:xfrm>
            <a:off x="1809206" y="3847022"/>
            <a:ext cx="130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c 28">
            <a:extLst>
              <a:ext uri="{FF2B5EF4-FFF2-40B4-BE49-F238E27FC236}">
                <a16:creationId xmlns:a16="http://schemas.microsoft.com/office/drawing/2014/main" id="{623ABDF9-3B13-4C4E-8B7B-25C6A70E0339}"/>
              </a:ext>
            </a:extLst>
          </p:cNvPr>
          <p:cNvSpPr/>
          <p:nvPr/>
        </p:nvSpPr>
        <p:spPr>
          <a:xfrm>
            <a:off x="2233749" y="3259177"/>
            <a:ext cx="1201782" cy="640092"/>
          </a:xfrm>
          <a:prstGeom prst="arc">
            <a:avLst>
              <a:gd name="adj1" fmla="val 10815605"/>
              <a:gd name="adj2" fmla="val 2153483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7F1F05D-588F-42AB-8282-88E1B52EF447}"/>
              </a:ext>
            </a:extLst>
          </p:cNvPr>
          <p:cNvCxnSpPr/>
          <p:nvPr/>
        </p:nvCxnSpPr>
        <p:spPr>
          <a:xfrm flipH="1">
            <a:off x="3929736" y="4023371"/>
            <a:ext cx="687974" cy="851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F08952D-7660-4973-BA5C-0D318C8D153D}"/>
              </a:ext>
            </a:extLst>
          </p:cNvPr>
          <p:cNvCxnSpPr/>
          <p:nvPr/>
        </p:nvCxnSpPr>
        <p:spPr>
          <a:xfrm>
            <a:off x="4841958" y="4130047"/>
            <a:ext cx="213368" cy="781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rc 33">
            <a:extLst>
              <a:ext uri="{FF2B5EF4-FFF2-40B4-BE49-F238E27FC236}">
                <a16:creationId xmlns:a16="http://schemas.microsoft.com/office/drawing/2014/main" id="{72097A93-7432-4DE6-92A3-513739EF461B}"/>
              </a:ext>
            </a:extLst>
          </p:cNvPr>
          <p:cNvSpPr/>
          <p:nvPr/>
        </p:nvSpPr>
        <p:spPr>
          <a:xfrm>
            <a:off x="3742510" y="5022673"/>
            <a:ext cx="1406443" cy="804327"/>
          </a:xfrm>
          <a:prstGeom prst="arc">
            <a:avLst>
              <a:gd name="adj1" fmla="val 123543"/>
              <a:gd name="adj2" fmla="val 1080564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B8656D-74B6-4354-A7D8-02CE5F5F8C3B}"/>
              </a:ext>
            </a:extLst>
          </p:cNvPr>
          <p:cNvCxnSpPr/>
          <p:nvPr/>
        </p:nvCxnSpPr>
        <p:spPr>
          <a:xfrm>
            <a:off x="2362196" y="4023371"/>
            <a:ext cx="1208305" cy="999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59B3F65-4C41-407D-94F6-832588B0B75A}"/>
                  </a:ext>
                </a:extLst>
              </p:cNvPr>
              <p:cNvSpPr txBox="1"/>
              <p:nvPr/>
            </p:nvSpPr>
            <p:spPr>
              <a:xfrm>
                <a:off x="953589" y="6015446"/>
                <a:ext cx="3888369" cy="668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Ising or binary variables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=0,1</m:t>
                    </m:r>
                  </m:oMath>
                </a14:m>
                <a:r>
                  <a:rPr lang="en-SG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=0,1</m:t>
                    </m:r>
                  </m:oMath>
                </a14:m>
                <a:endParaRPr lang="en-SG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59B3F65-4C41-407D-94F6-832588B0B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89" y="6015446"/>
                <a:ext cx="3888369" cy="668645"/>
              </a:xfrm>
              <a:prstGeom prst="rect">
                <a:avLst/>
              </a:prstGeom>
              <a:blipFill>
                <a:blip r:embed="rId10"/>
                <a:stretch>
                  <a:fillRect l="-1254" t="-5505" b="-10092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50BA7B2-56B4-44C4-8210-808783A306E2}"/>
                  </a:ext>
                </a:extLst>
              </p:cNvPr>
              <p:cNvSpPr txBox="1"/>
              <p:nvPr/>
            </p:nvSpPr>
            <p:spPr>
              <a:xfrm>
                <a:off x="3611876" y="4156171"/>
                <a:ext cx="352697" cy="690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𝑗𝑖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50BA7B2-56B4-44C4-8210-808783A30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876" y="4156171"/>
                <a:ext cx="352697" cy="690958"/>
              </a:xfrm>
              <a:prstGeom prst="rect">
                <a:avLst/>
              </a:prstGeom>
              <a:blipFill>
                <a:blip r:embed="rId11"/>
                <a:stretch>
                  <a:fillRect r="-94828" b="-4425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72595CC-427B-48FA-8AFB-AF0AF7FDB6F2}"/>
                  </a:ext>
                </a:extLst>
              </p:cNvPr>
              <p:cNvSpPr/>
              <p:nvPr/>
            </p:nvSpPr>
            <p:spPr>
              <a:xfrm>
                <a:off x="1393371" y="2454812"/>
                <a:ext cx="429065" cy="4290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SG" sz="1600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72595CC-427B-48FA-8AFB-AF0AF7FDB6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371" y="2454812"/>
                <a:ext cx="429065" cy="429065"/>
              </a:xfrm>
              <a:prstGeom prst="rect">
                <a:avLst/>
              </a:prstGeom>
              <a:blipFill>
                <a:blip r:embed="rId12"/>
                <a:stretch>
                  <a:fillRect l="-6944" b="-1111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BB0AB8E-A445-4F37-BEB6-0694E7A9449B}"/>
              </a:ext>
            </a:extLst>
          </p:cNvPr>
          <p:cNvCxnSpPr/>
          <p:nvPr/>
        </p:nvCxnSpPr>
        <p:spPr>
          <a:xfrm>
            <a:off x="1576259" y="2996418"/>
            <a:ext cx="0" cy="574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D2FF550-4CB7-4BB7-9721-A1872BF65E66}"/>
              </a:ext>
            </a:extLst>
          </p:cNvPr>
          <p:cNvCxnSpPr/>
          <p:nvPr/>
        </p:nvCxnSpPr>
        <p:spPr>
          <a:xfrm>
            <a:off x="1822436" y="2996418"/>
            <a:ext cx="280684" cy="574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2213C20-8649-4903-9908-ACD85315E791}"/>
              </a:ext>
            </a:extLst>
          </p:cNvPr>
          <p:cNvCxnSpPr/>
          <p:nvPr/>
        </p:nvCxnSpPr>
        <p:spPr>
          <a:xfrm>
            <a:off x="1939834" y="2665828"/>
            <a:ext cx="2518947" cy="904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>
            <a:extLst>
              <a:ext uri="{FF2B5EF4-FFF2-40B4-BE49-F238E27FC236}">
                <a16:creationId xmlns:a16="http://schemas.microsoft.com/office/drawing/2014/main" id="{1B27C470-500D-4A73-84B3-115DCBE0782B}"/>
              </a:ext>
            </a:extLst>
          </p:cNvPr>
          <p:cNvSpPr/>
          <p:nvPr/>
        </p:nvSpPr>
        <p:spPr>
          <a:xfrm>
            <a:off x="1027626" y="2772717"/>
            <a:ext cx="509768" cy="2390126"/>
          </a:xfrm>
          <a:prstGeom prst="arc">
            <a:avLst>
              <a:gd name="adj1" fmla="val 5428447"/>
              <a:gd name="adj2" fmla="val 161377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A8D37CB-EA7D-42FB-A815-006DFB1C8DCA}"/>
                  </a:ext>
                </a:extLst>
              </p:cNvPr>
              <p:cNvSpPr txBox="1"/>
              <p:nvPr/>
            </p:nvSpPr>
            <p:spPr>
              <a:xfrm>
                <a:off x="5598439" y="1904818"/>
                <a:ext cx="2623624" cy="4540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Energy function of the system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begChr m:val="⟨"/>
                              <m:endChr m:val="⟩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SG" dirty="0"/>
              </a:p>
              <a:p>
                <a:r>
                  <a:rPr lang="en-US" dirty="0"/>
                  <a:t>S</a:t>
                </a:r>
                <a:r>
                  <a:rPr lang="en-SG" dirty="0"/>
                  <a:t>um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SG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SG" dirty="0"/>
                  <a:t> pair once</a:t>
                </a:r>
              </a:p>
              <a:p>
                <a:endParaRPr lang="en-US" dirty="0"/>
              </a:p>
              <a:p>
                <a:r>
                  <a:rPr lang="en-US" dirty="0"/>
                  <a:t>J</a:t>
                </a:r>
                <a:r>
                  <a:rPr lang="en-SG" dirty="0" err="1"/>
                  <a:t>oint</a:t>
                </a:r>
                <a:r>
                  <a:rPr lang="en-SG" dirty="0"/>
                  <a:t> probability distribution is 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</m:oMath>
                  </m:oMathPara>
                </a14:m>
                <a:endParaRPr lang="en-SG" dirty="0"/>
              </a:p>
              <a:p>
                <a:endParaRPr lang="en-US" dirty="0"/>
              </a:p>
              <a:p>
                <a:r>
                  <a:rPr lang="en-US" dirty="0"/>
                  <a:t>Partition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dirty="0"/>
                  <a:t> </a:t>
                </a:r>
                <a:endParaRPr lang="en-SG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A8D37CB-EA7D-42FB-A815-006DFB1C8D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439" y="1904818"/>
                <a:ext cx="2623624" cy="4540345"/>
              </a:xfrm>
              <a:prstGeom prst="rect">
                <a:avLst/>
              </a:prstGeom>
              <a:blipFill>
                <a:blip r:embed="rId13"/>
                <a:stretch>
                  <a:fillRect l="-12761" t="-671" b="-1463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D9DF6FB-7036-4D6F-B898-33F7B8445D30}"/>
                  </a:ext>
                </a:extLst>
              </p:cNvPr>
              <p:cNvSpPr txBox="1"/>
              <p:nvPr/>
            </p:nvSpPr>
            <p:spPr>
              <a:xfrm>
                <a:off x="2285822" y="1792274"/>
                <a:ext cx="1719937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,⋯,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,⋯,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sz="20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D9DF6FB-7036-4D6F-B898-33F7B8445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822" y="1792274"/>
                <a:ext cx="1719937" cy="707181"/>
              </a:xfrm>
              <a:prstGeom prst="rect">
                <a:avLst/>
              </a:prstGeom>
              <a:blipFill>
                <a:blip r:embed="rId14"/>
                <a:stretch>
                  <a:fillRect r="-82624" b="-10345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9627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032F-878E-471A-A357-7D04E53F6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Restricted Boltzmann machine – no self-interaction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7D4DE40-7ED5-464C-8CC4-2B23BAAA8CBD}"/>
                  </a:ext>
                </a:extLst>
              </p:cNvPr>
              <p:cNvSpPr/>
              <p:nvPr/>
            </p:nvSpPr>
            <p:spPr>
              <a:xfrm>
                <a:off x="1397726" y="4990012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7D4DE40-7ED5-464C-8CC4-2B23BAAA8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726" y="4990012"/>
                <a:ext cx="352697" cy="352697"/>
              </a:xfrm>
              <a:prstGeom prst="ellipse">
                <a:avLst/>
              </a:prstGeom>
              <a:blipFill>
                <a:blip r:embed="rId2"/>
                <a:stretch>
                  <a:fillRect l="-6667" b="-339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E1929F4-88BD-4258-B75A-79588BC9815C}"/>
                  </a:ext>
                </a:extLst>
              </p:cNvPr>
              <p:cNvSpPr/>
              <p:nvPr/>
            </p:nvSpPr>
            <p:spPr>
              <a:xfrm>
                <a:off x="2013854" y="4992193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E1929F4-88BD-4258-B75A-79588BC98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854" y="4992193"/>
                <a:ext cx="352697" cy="352697"/>
              </a:xfrm>
              <a:prstGeom prst="ellipse">
                <a:avLst/>
              </a:prstGeom>
              <a:blipFill>
                <a:blip r:embed="rId3"/>
                <a:stretch>
                  <a:fillRect l="-6667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B1C4217-57C2-457F-83AF-643D5CF50F51}"/>
                  </a:ext>
                </a:extLst>
              </p:cNvPr>
              <p:cNvSpPr/>
              <p:nvPr/>
            </p:nvSpPr>
            <p:spPr>
              <a:xfrm>
                <a:off x="3577039" y="4987843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B1C4217-57C2-457F-83AF-643D5CF50F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7039" y="4987843"/>
                <a:ext cx="352697" cy="352697"/>
              </a:xfrm>
              <a:prstGeom prst="ellipse">
                <a:avLst/>
              </a:prstGeom>
              <a:blipFill>
                <a:blip r:embed="rId4"/>
                <a:stretch>
                  <a:fillRect l="-3333" b="-500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AEF72C3-D520-4539-B121-A90093FBDA36}"/>
                  </a:ext>
                </a:extLst>
              </p:cNvPr>
              <p:cNvSpPr/>
              <p:nvPr/>
            </p:nvSpPr>
            <p:spPr>
              <a:xfrm>
                <a:off x="4948633" y="4981306"/>
                <a:ext cx="352697" cy="35269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AEF72C3-D520-4539-B121-A90093FBDA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633" y="4981306"/>
                <a:ext cx="352697" cy="352697"/>
              </a:xfrm>
              <a:prstGeom prst="ellipse">
                <a:avLst/>
              </a:prstGeom>
              <a:blipFill>
                <a:blip r:embed="rId5"/>
                <a:stretch>
                  <a:fillRect l="-13333" r="-1667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E1B08BC-65FE-4958-B271-96CED295C6FC}"/>
              </a:ext>
            </a:extLst>
          </p:cNvPr>
          <p:cNvSpPr txBox="1"/>
          <p:nvPr/>
        </p:nvSpPr>
        <p:spPr>
          <a:xfrm>
            <a:off x="2821574" y="4911642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E208B4-E768-4F92-86E0-2825B6172C10}"/>
              </a:ext>
            </a:extLst>
          </p:cNvPr>
          <p:cNvSpPr txBox="1"/>
          <p:nvPr/>
        </p:nvSpPr>
        <p:spPr>
          <a:xfrm>
            <a:off x="4325975" y="4913823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F3AF5DB-17E7-4C5E-80DE-DAA5173DBAF3}"/>
                  </a:ext>
                </a:extLst>
              </p:cNvPr>
              <p:cNvSpPr/>
              <p:nvPr/>
            </p:nvSpPr>
            <p:spPr>
              <a:xfrm>
                <a:off x="1393371" y="3672843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F3AF5DB-17E7-4C5E-80DE-DAA5173DBA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371" y="3672843"/>
                <a:ext cx="352697" cy="352697"/>
              </a:xfrm>
              <a:prstGeom prst="ellipse">
                <a:avLst/>
              </a:prstGeom>
              <a:blipFill>
                <a:blip r:embed="rId6"/>
                <a:stretch>
                  <a:fillRect l="-8475" b="-339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ABB9A97-14DC-4352-8818-37B94AAC2682}"/>
                  </a:ext>
                </a:extLst>
              </p:cNvPr>
              <p:cNvSpPr/>
              <p:nvPr/>
            </p:nvSpPr>
            <p:spPr>
              <a:xfrm>
                <a:off x="2009499" y="3675024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ABB9A97-14DC-4352-8818-37B94AAC26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499" y="3675024"/>
                <a:ext cx="352697" cy="352697"/>
              </a:xfrm>
              <a:prstGeom prst="ellipse">
                <a:avLst/>
              </a:prstGeom>
              <a:blipFill>
                <a:blip r:embed="rId7"/>
                <a:stretch>
                  <a:fillRect l="-10169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F59F9BD-F8F2-493A-94C8-5AFD0AD8098B}"/>
                  </a:ext>
                </a:extLst>
              </p:cNvPr>
              <p:cNvSpPr/>
              <p:nvPr/>
            </p:nvSpPr>
            <p:spPr>
              <a:xfrm>
                <a:off x="3337554" y="3670674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F59F9BD-F8F2-493A-94C8-5AFD0AD809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554" y="3670674"/>
                <a:ext cx="352697" cy="352697"/>
              </a:xfrm>
              <a:prstGeom prst="ellipse">
                <a:avLst/>
              </a:prstGeom>
              <a:blipFill>
                <a:blip r:embed="rId8"/>
                <a:stretch>
                  <a:fillRect l="-3333" b="-1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F099488-7CD7-403E-BB87-E38194CA8679}"/>
                  </a:ext>
                </a:extLst>
              </p:cNvPr>
              <p:cNvSpPr/>
              <p:nvPr/>
            </p:nvSpPr>
            <p:spPr>
              <a:xfrm>
                <a:off x="4617710" y="3664137"/>
                <a:ext cx="352697" cy="3526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F099488-7CD7-403E-BB87-E38194CA86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710" y="3664137"/>
                <a:ext cx="352697" cy="352697"/>
              </a:xfrm>
              <a:prstGeom prst="ellipse">
                <a:avLst/>
              </a:prstGeom>
              <a:blipFill>
                <a:blip r:embed="rId9"/>
                <a:stretch>
                  <a:fillRect l="-15000" r="-5000"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3615BFC3-A349-456C-A8EB-6FFB6E01EC44}"/>
              </a:ext>
            </a:extLst>
          </p:cNvPr>
          <p:cNvSpPr txBox="1"/>
          <p:nvPr/>
        </p:nvSpPr>
        <p:spPr>
          <a:xfrm>
            <a:off x="2706187" y="3594473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D4A54E-4B7D-4E7B-899C-AA23A4B75651}"/>
              </a:ext>
            </a:extLst>
          </p:cNvPr>
          <p:cNvSpPr txBox="1"/>
          <p:nvPr/>
        </p:nvSpPr>
        <p:spPr>
          <a:xfrm>
            <a:off x="3942798" y="3570530"/>
            <a:ext cx="51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endParaRPr lang="en-SG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D8809E2-3E35-414E-A46C-CAE3C8881C94}"/>
              </a:ext>
            </a:extLst>
          </p:cNvPr>
          <p:cNvCxnSpPr/>
          <p:nvPr/>
        </p:nvCxnSpPr>
        <p:spPr>
          <a:xfrm flipH="1">
            <a:off x="1809206" y="4023371"/>
            <a:ext cx="1528348" cy="957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FF52B2D-14C3-464B-9265-3F1135341D1A}"/>
              </a:ext>
            </a:extLst>
          </p:cNvPr>
          <p:cNvCxnSpPr/>
          <p:nvPr/>
        </p:nvCxnSpPr>
        <p:spPr>
          <a:xfrm>
            <a:off x="3570501" y="4130047"/>
            <a:ext cx="165470" cy="744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D922DD-D435-4E71-A108-522875A380F9}"/>
              </a:ext>
            </a:extLst>
          </p:cNvPr>
          <p:cNvCxnSpPr/>
          <p:nvPr/>
        </p:nvCxnSpPr>
        <p:spPr>
          <a:xfrm flipH="1">
            <a:off x="2362196" y="4130047"/>
            <a:ext cx="975358" cy="781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E3ECD2-B50B-4FF4-BB03-F837F3976E41}"/>
              </a:ext>
            </a:extLst>
          </p:cNvPr>
          <p:cNvCxnSpPr/>
          <p:nvPr/>
        </p:nvCxnSpPr>
        <p:spPr>
          <a:xfrm>
            <a:off x="1576259" y="4130047"/>
            <a:ext cx="0" cy="744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7F1F05D-588F-42AB-8282-88E1B52EF447}"/>
              </a:ext>
            </a:extLst>
          </p:cNvPr>
          <p:cNvCxnSpPr/>
          <p:nvPr/>
        </p:nvCxnSpPr>
        <p:spPr>
          <a:xfrm flipH="1">
            <a:off x="3929736" y="4023371"/>
            <a:ext cx="687974" cy="851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F08952D-7660-4973-BA5C-0D318C8D153D}"/>
              </a:ext>
            </a:extLst>
          </p:cNvPr>
          <p:cNvCxnSpPr/>
          <p:nvPr/>
        </p:nvCxnSpPr>
        <p:spPr>
          <a:xfrm>
            <a:off x="4841958" y="4130047"/>
            <a:ext cx="213368" cy="781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B8656D-74B6-4354-A7D8-02CE5F5F8C3B}"/>
              </a:ext>
            </a:extLst>
          </p:cNvPr>
          <p:cNvCxnSpPr/>
          <p:nvPr/>
        </p:nvCxnSpPr>
        <p:spPr>
          <a:xfrm>
            <a:off x="2362196" y="4023371"/>
            <a:ext cx="1208305" cy="999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59B3F65-4C41-407D-94F6-832588B0B75A}"/>
                  </a:ext>
                </a:extLst>
              </p:cNvPr>
              <p:cNvSpPr txBox="1"/>
              <p:nvPr/>
            </p:nvSpPr>
            <p:spPr>
              <a:xfrm>
                <a:off x="953589" y="6015446"/>
                <a:ext cx="3888369" cy="668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Ising or binary variables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=0,1</m:t>
                    </m:r>
                  </m:oMath>
                </a14:m>
                <a:r>
                  <a:rPr lang="en-SG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=0,1</m:t>
                    </m:r>
                  </m:oMath>
                </a14:m>
                <a:endParaRPr lang="en-SG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59B3F65-4C41-407D-94F6-832588B0B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89" y="6015446"/>
                <a:ext cx="3888369" cy="668645"/>
              </a:xfrm>
              <a:prstGeom prst="rect">
                <a:avLst/>
              </a:prstGeom>
              <a:blipFill>
                <a:blip r:embed="rId10"/>
                <a:stretch>
                  <a:fillRect l="-1254" t="-5505" b="-10092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50BA7B2-56B4-44C4-8210-808783A306E2}"/>
                  </a:ext>
                </a:extLst>
              </p:cNvPr>
              <p:cNvSpPr txBox="1"/>
              <p:nvPr/>
            </p:nvSpPr>
            <p:spPr>
              <a:xfrm>
                <a:off x="3611876" y="4156171"/>
                <a:ext cx="352697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50BA7B2-56B4-44C4-8210-808783A30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876" y="4156171"/>
                <a:ext cx="352697" cy="391646"/>
              </a:xfrm>
              <a:prstGeom prst="rect">
                <a:avLst/>
              </a:prstGeom>
              <a:blipFill>
                <a:blip r:embed="rId11"/>
                <a:stretch>
                  <a:fillRect r="-34483" b="-781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72595CC-427B-48FA-8AFB-AF0AF7FDB6F2}"/>
                  </a:ext>
                </a:extLst>
              </p:cNvPr>
              <p:cNvSpPr/>
              <p:nvPr/>
            </p:nvSpPr>
            <p:spPr>
              <a:xfrm>
                <a:off x="1393371" y="2454812"/>
                <a:ext cx="429065" cy="4290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SG" sz="1600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72595CC-427B-48FA-8AFB-AF0AF7FDB6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371" y="2454812"/>
                <a:ext cx="429065" cy="429065"/>
              </a:xfrm>
              <a:prstGeom prst="rect">
                <a:avLst/>
              </a:prstGeom>
              <a:blipFill>
                <a:blip r:embed="rId12"/>
                <a:stretch>
                  <a:fillRect l="-6944" b="-1111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BB0AB8E-A445-4F37-BEB6-0694E7A9449B}"/>
              </a:ext>
            </a:extLst>
          </p:cNvPr>
          <p:cNvCxnSpPr/>
          <p:nvPr/>
        </p:nvCxnSpPr>
        <p:spPr>
          <a:xfrm>
            <a:off x="1576259" y="2996418"/>
            <a:ext cx="0" cy="574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D2FF550-4CB7-4BB7-9721-A1872BF65E66}"/>
              </a:ext>
            </a:extLst>
          </p:cNvPr>
          <p:cNvCxnSpPr/>
          <p:nvPr/>
        </p:nvCxnSpPr>
        <p:spPr>
          <a:xfrm>
            <a:off x="1822436" y="2996418"/>
            <a:ext cx="280684" cy="574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2213C20-8649-4903-9908-ACD85315E791}"/>
              </a:ext>
            </a:extLst>
          </p:cNvPr>
          <p:cNvCxnSpPr/>
          <p:nvPr/>
        </p:nvCxnSpPr>
        <p:spPr>
          <a:xfrm>
            <a:off x="1939834" y="2665828"/>
            <a:ext cx="2518947" cy="904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>
            <a:extLst>
              <a:ext uri="{FF2B5EF4-FFF2-40B4-BE49-F238E27FC236}">
                <a16:creationId xmlns:a16="http://schemas.microsoft.com/office/drawing/2014/main" id="{1B27C470-500D-4A73-84B3-115DCBE0782B}"/>
              </a:ext>
            </a:extLst>
          </p:cNvPr>
          <p:cNvSpPr/>
          <p:nvPr/>
        </p:nvSpPr>
        <p:spPr>
          <a:xfrm>
            <a:off x="1027626" y="2772717"/>
            <a:ext cx="509768" cy="2390126"/>
          </a:xfrm>
          <a:prstGeom prst="arc">
            <a:avLst>
              <a:gd name="adj1" fmla="val 5428447"/>
              <a:gd name="adj2" fmla="val 161377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A8D37CB-EA7D-42FB-A815-006DFB1C8DCA}"/>
                  </a:ext>
                </a:extLst>
              </p:cNvPr>
              <p:cNvSpPr txBox="1"/>
              <p:nvPr/>
            </p:nvSpPr>
            <p:spPr>
              <a:xfrm>
                <a:off x="5598439" y="1904818"/>
                <a:ext cx="2623624" cy="2982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Energy function of the system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begChr m:val="⟨"/>
                              <m:endChr m:val="⟩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SG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A8D37CB-EA7D-42FB-A815-006DFB1C8D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439" y="1904818"/>
                <a:ext cx="2623624" cy="2982676"/>
              </a:xfrm>
              <a:prstGeom prst="rect">
                <a:avLst/>
              </a:prstGeom>
              <a:blipFill>
                <a:blip r:embed="rId13"/>
                <a:stretch>
                  <a:fillRect l="-1856" t="-102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D9DF6FB-7036-4D6F-B898-33F7B8445D30}"/>
                  </a:ext>
                </a:extLst>
              </p:cNvPr>
              <p:cNvSpPr txBox="1"/>
              <p:nvPr/>
            </p:nvSpPr>
            <p:spPr>
              <a:xfrm>
                <a:off x="2285822" y="1792274"/>
                <a:ext cx="1719937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,⋯,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,⋯,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sz="20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D9DF6FB-7036-4D6F-B898-33F7B8445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822" y="1792274"/>
                <a:ext cx="1719937" cy="707181"/>
              </a:xfrm>
              <a:prstGeom prst="rect">
                <a:avLst/>
              </a:prstGeom>
              <a:blipFill>
                <a:blip r:embed="rId14"/>
                <a:stretch>
                  <a:fillRect r="-82624" b="-10345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0DDF941-FBA4-45EF-B8A0-4A0C881EEF5C}"/>
              </a:ext>
            </a:extLst>
          </p:cNvPr>
          <p:cNvSpPr txBox="1"/>
          <p:nvPr/>
        </p:nvSpPr>
        <p:spPr>
          <a:xfrm>
            <a:off x="5969726" y="5519057"/>
            <a:ext cx="187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bipartite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9186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42120-82A0-48C0-9762-AB58C5CCA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 sample probability from data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B6D288-BED5-4C15-914F-4EAC3D54F2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SG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Assuming </a:t>
                </a:r>
                <a:r>
                  <a:rPr lang="en-US" dirty="0" err="1"/>
                  <a:t>iid</a:t>
                </a:r>
                <a:r>
                  <a:rPr lang="en-US" dirty="0"/>
                  <a:t> of the samples, we maximum the likelihood with respect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nary>
                            <m:naryPr>
                              <m:chr m:val="∏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p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en-SG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𝑣</m:t>
                                              </m:r>
                                            </m:e>
                                            <m:sup>
                                              <m:d>
                                                <m:dPr>
                                                  <m:ctrlP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𝑛</m:t>
                                                  </m:r>
                                                </m:e>
                                              </m:d>
                                            </m:sup>
                                          </m:s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func>
                            </m:e>
                          </m:d>
                        </m:e>
                      </m:nary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B6D288-BED5-4C15-914F-4EAC3D54F2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C35B3D0-A9BC-4E9C-87D3-6AD8E6ADC537}"/>
              </a:ext>
            </a:extLst>
          </p:cNvPr>
          <p:cNvSpPr txBox="1"/>
          <p:nvPr/>
        </p:nvSpPr>
        <p:spPr>
          <a:xfrm>
            <a:off x="620488" y="2024744"/>
            <a:ext cx="2050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marginalization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6BCD4E-BCDA-4760-88A6-2805079C907F}"/>
                  </a:ext>
                </a:extLst>
              </p:cNvPr>
              <p:cNvSpPr txBox="1"/>
              <p:nvPr/>
            </p:nvSpPr>
            <p:spPr>
              <a:xfrm>
                <a:off x="7262949" y="1690689"/>
                <a:ext cx="1397725" cy="846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6BCD4E-BCDA-4760-88A6-2805079C90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2949" y="1690689"/>
                <a:ext cx="1397725" cy="8469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962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1C110-E3BA-4A11-AC9F-AB6A30C60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 gradient</a:t>
            </a:r>
            <a:endParaRPr lang="en-S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B1B9C5-1494-4983-97AD-7EBEE839E6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SG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/>
                          <m:e>
                            <m:d>
                              <m:dPr>
                                <m:ctrlP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unc>
                                  <m:funcPr>
                                    <m:ctrlP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6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nary>
                                      <m:naryPr>
                                        <m:chr m:val="∑"/>
                                        <m:supHide m:val="on"/>
                                        <m:ctrlP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sub>
                                      <m:sup/>
                                      <m:e>
                                        <m:sSup>
                                          <m:sSupPr>
                                            <m:ctrlP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𝐸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US" sz="2600" i="1">
                                                    <a:solidFill>
                                                      <a:prstClr val="black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2600" i="1">
                                                    <a:solidFill>
                                                      <a:prstClr val="black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𝑣</m:t>
                                                </m:r>
                                              </m:e>
                                              <m:sup>
                                                <m:d>
                                                  <m:dPr>
                                                    <m:ctrlPr>
                                                      <a:rPr lang="en-US" sz="2600" i="1">
                                                        <a:solidFill>
                                                          <a:prstClr val="black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r>
                                                      <a:rPr lang="en-US" sz="2600" i="1">
                                                        <a:solidFill>
                                                          <a:prstClr val="black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e>
                                                </m:d>
                                              </m:sup>
                                            </m:sSup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h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)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</m:func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6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nary>
                                      <m:naryPr>
                                        <m:chr m:val="∑"/>
                                        <m:supHide m:val="on"/>
                                        <m:ctrlP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2600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  <m:sup/>
                                      <m:e>
                                        <m:sSup>
                                          <m:sSupPr>
                                            <m:ctrlP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𝐸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)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</m:func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SG" dirty="0"/>
              </a:p>
              <a:p>
                <a:endParaRPr lang="en-US" dirty="0"/>
              </a:p>
              <a:p>
                <a:r>
                  <a:rPr lang="en-US" dirty="0"/>
                  <a:t>U</a:t>
                </a:r>
                <a:r>
                  <a:rPr lang="en-SG" dirty="0"/>
                  <a:t>se chain rule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SG" dirty="0"/>
                  <a:t> we get</a:t>
                </a:r>
              </a:p>
              <a:p>
                <a:pPr marL="0" indent="0">
                  <a:buNone/>
                </a:pPr>
                <a:r>
                  <a:rPr lang="en-SG" i="1" dirty="0">
                    <a:latin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den>
                    </m:f>
                    <m:f>
                      <m:fPr>
                        <m:ctrlPr>
                          <a:rPr lang="en-SG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ctrlP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p>
                                  <m:sSupPr>
                                    <m:ctrlP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60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p>
                                    <m: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p>
                                      <m:sSupPr>
                                        <m:ctrlP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ctrlP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600" i="1">
                                                <a:solidFill>
                                                  <a:prstClr val="black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p>
                                      <m:sSupPr>
                                        <m:ctrlPr>
                                          <a:rPr lang="en-US" sz="2600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e>
                                      <m:sup>
                                        <m:r>
                                          <a:rPr lang="en-US" sz="2600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p>
                              </m:e>
                            </m:nary>
                          </m:den>
                        </m:f>
                      </m:e>
                    </m:nary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  <m:sup/>
                          <m:e>
                            <m:sSup>
                              <m:sSupPr>
                                <m:ctrlP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6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sup>
                            </m:sSup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p>
                              <m:sSupPr>
                                <m:ctrlPr>
                                  <a:rPr lang="en-US" sz="2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brk m:alnAt="7"/>
                                  </m:rP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sub>
                          <m:sup/>
                          <m:e>
                            <m:sSup>
                              <m:sSupPr>
                                <m:ctrlP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en-US" sz="26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sz="2600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6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sz="2600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d>
                              </m:sup>
                            </m:sSup>
                          </m:e>
                        </m:nary>
                      </m:den>
                    </m:f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SG" dirty="0"/>
              </a:p>
              <a:p>
                <a:pPr marL="0" indent="0">
                  <a:buNone/>
                </a:pPr>
                <a:r>
                  <a:rPr lang="en-US" dirty="0"/>
                  <a:t>O</a:t>
                </a:r>
                <a:r>
                  <a:rPr lang="en-SG" dirty="0"/>
                  <a:t>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Δ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SG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SG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data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model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B1B9C5-1494-4983-97AD-7EBEE839E6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886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9079-574B-40BB-BABF-34594A68D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 of </a:t>
            </a:r>
            <a:r>
              <a:rPr lang="en-US" i="1" dirty="0"/>
              <a:t>h</a:t>
            </a:r>
            <a:r>
              <a:rPr lang="en-US" dirty="0"/>
              <a:t> given data</a:t>
            </a:r>
            <a:endParaRPr lang="en-S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5E3D01-9B0E-4D0F-9FC2-2D0B166C3D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sup>
                              </m:sSup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SG" dirty="0"/>
              </a:p>
              <a:p>
                <a:r>
                  <a:rPr lang="en-US" dirty="0"/>
                  <a:t>H</a:t>
                </a:r>
                <a:r>
                  <a:rPr lang="en-SG" dirty="0"/>
                  <a:t>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SG" dirty="0"/>
                  <a:t>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≡1</m:t>
                    </m:r>
                  </m:oMath>
                </a14:m>
                <a:endParaRPr lang="en-SG" dirty="0"/>
              </a:p>
              <a:p>
                <a:endParaRPr lang="en-US" dirty="0"/>
              </a:p>
              <a:p>
                <a:r>
                  <a:rPr lang="en-US" dirty="0"/>
                  <a:t>S</a:t>
                </a:r>
                <a:r>
                  <a:rPr lang="en-SG" dirty="0"/>
                  <a:t>o it is easy to calculate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SG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data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sup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sup>
                              </m:sSub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sup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b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S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5E3D01-9B0E-4D0F-9FC2-2D0B166C3D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5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250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D047FE0-4AF0-4961-9417-EB6110A60B0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/>
                  <a:t>Need Monte Carlo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model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endParaRPr lang="en-SG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D047FE0-4AF0-4961-9417-EB6110A60B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705" t="-1428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761435-0F42-41F4-9051-37276EF0ED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2158724"/>
                <a:ext cx="7886700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SG" dirty="0"/>
                  <a:t>, sample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SG" dirty="0"/>
                  <a:t> according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, i.e.,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SG" dirty="0"/>
                  <a:t>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/(1+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  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SG" dirty="0"/>
                  <a:t>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]</a:t>
                </a:r>
              </a:p>
              <a:p>
                <a:endParaRPr lang="en-US" dirty="0"/>
              </a:p>
              <a:p>
                <a:r>
                  <a:rPr lang="en-US" dirty="0"/>
                  <a:t>S</a:t>
                </a:r>
                <a:r>
                  <a:rPr lang="en-SG" dirty="0" err="1"/>
                  <a:t>imilarly</a:t>
                </a:r>
                <a:r>
                  <a:rPr lang="en-SG" dirty="0"/>
                  <a:t>, 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SG" dirty="0"/>
                  <a:t>, sample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SG" dirty="0"/>
                  <a:t> according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, i.e.,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SG" dirty="0"/>
                  <a:t>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, 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SG" dirty="0"/>
                  <a:t> is the field experience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SG" dirty="0"/>
              </a:p>
              <a:p>
                <a:endParaRPr lang="en-US" dirty="0"/>
              </a:p>
              <a:p>
                <a:r>
                  <a:rPr lang="en-US" dirty="0"/>
                  <a:t>Repeat until convergence</a:t>
                </a:r>
                <a:endParaRPr lang="en-S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761435-0F42-41F4-9051-37276EF0ED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158724"/>
                <a:ext cx="7886700" cy="4351338"/>
              </a:xfrm>
              <a:blipFill>
                <a:blip r:embed="rId3"/>
                <a:stretch>
                  <a:fillRect l="-1159" t="-2941" r="-224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20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1116</TotalTime>
  <Words>677</Words>
  <Application>Microsoft Office PowerPoint</Application>
  <PresentationFormat>On-screen Show (4:3)</PresentationFormat>
  <Paragraphs>114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Verdana</vt:lpstr>
      <vt:lpstr>Office Theme</vt:lpstr>
      <vt:lpstr>Week 11,   Boltzmann Machine</vt:lpstr>
      <vt:lpstr>Model data distribution</vt:lpstr>
      <vt:lpstr>What a Boltzmann machine can do? </vt:lpstr>
      <vt:lpstr>Visible and hidden units</vt:lpstr>
      <vt:lpstr>Restricted Boltzmann machine – no self-interaction</vt:lpstr>
      <vt:lpstr>Learn sample probability from data</vt:lpstr>
      <vt:lpstr>Compute gradient</vt:lpstr>
      <vt:lpstr>Conditional probability of h given data</vt:lpstr>
      <vt:lpstr>Need Monte Carlo for ⟨v_i h_j ⟩_model </vt:lpstr>
      <vt:lpstr>Contrastive divergence</vt:lpstr>
      <vt:lpstr>Contrastive divergence</vt:lpstr>
      <vt:lpstr>Maximising Likelihood is equivalent to minimizing KL Divergence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AIS5203 Foundations of Deep Learning</dc:title>
  <dc:creator>Wang Jian-Sheng</dc:creator>
  <cp:lastModifiedBy>Wang Jian-Sheng</cp:lastModifiedBy>
  <cp:revision>96</cp:revision>
  <dcterms:created xsi:type="dcterms:W3CDTF">2021-10-08T06:30:06Z</dcterms:created>
  <dcterms:modified xsi:type="dcterms:W3CDTF">2025-09-10T07:25:17Z</dcterms:modified>
</cp:coreProperties>
</file>