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8" r:id="rId2"/>
    <p:sldId id="303" r:id="rId3"/>
    <p:sldId id="304" r:id="rId4"/>
    <p:sldId id="305" r:id="rId5"/>
    <p:sldId id="339" r:id="rId6"/>
    <p:sldId id="340" r:id="rId7"/>
    <p:sldId id="341" r:id="rId8"/>
    <p:sldId id="350" r:id="rId9"/>
    <p:sldId id="353" r:id="rId10"/>
    <p:sldId id="346" r:id="rId11"/>
    <p:sldId id="363" r:id="rId12"/>
    <p:sldId id="351" r:id="rId13"/>
    <p:sldId id="352" r:id="rId14"/>
    <p:sldId id="360" r:id="rId15"/>
    <p:sldId id="348" r:id="rId16"/>
    <p:sldId id="355" r:id="rId17"/>
    <p:sldId id="361" r:id="rId18"/>
    <p:sldId id="354" r:id="rId19"/>
    <p:sldId id="356" r:id="rId20"/>
    <p:sldId id="364" r:id="rId21"/>
    <p:sldId id="342" r:id="rId22"/>
    <p:sldId id="357" r:id="rId23"/>
    <p:sldId id="362" r:id="rId24"/>
    <p:sldId id="344" r:id="rId25"/>
    <p:sldId id="343" r:id="rId26"/>
    <p:sldId id="345" r:id="rId27"/>
    <p:sldId id="365" r:id="rId28"/>
    <p:sldId id="359" r:id="rId29"/>
    <p:sldId id="347" r:id="rId30"/>
    <p:sldId id="349" r:id="rId31"/>
    <p:sldId id="35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1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Jian-Sheng" userId="7d25d710-0931-49a3-acef-49192cec40f2" providerId="ADAL" clId="{EDB7426E-5932-4564-A93A-389E99A4CF14}"/>
  </pc:docChgLst>
  <pc:docChgLst>
    <pc:chgData name="Wang Jian-Sheng" userId="7d25d710-0931-49a3-acef-49192cec40f2" providerId="ADAL" clId="{2D97280F-2870-40B7-96AE-B2E28D0225FE}"/>
  </pc:docChgLst>
  <pc:docChgLst>
    <pc:chgData name="Wang Jian-Sheng" userId="7d25d710-0931-49a3-acef-49192cec40f2" providerId="ADAL" clId="{D61B6072-7A59-4CC5-B1DD-E13331A50EFF}"/>
    <pc:docChg chg="custSel addSld delSld modSld">
      <pc:chgData name="Wang Jian-Sheng" userId="7d25d710-0931-49a3-acef-49192cec40f2" providerId="ADAL" clId="{D61B6072-7A59-4CC5-B1DD-E13331A50EFF}" dt="2025-11-25T06:24:00.917" v="4939" actId="1076"/>
      <pc:docMkLst>
        <pc:docMk/>
      </pc:docMkLst>
      <pc:sldChg chg="modSp">
        <pc:chgData name="Wang Jian-Sheng" userId="7d25d710-0931-49a3-acef-49192cec40f2" providerId="ADAL" clId="{D61B6072-7A59-4CC5-B1DD-E13331A50EFF}" dt="2025-11-20T02:08:13.776" v="1359" actId="20577"/>
        <pc:sldMkLst>
          <pc:docMk/>
          <pc:sldMk cId="2153188837" sldId="258"/>
        </pc:sldMkLst>
        <pc:spChg chg="mod">
          <ac:chgData name="Wang Jian-Sheng" userId="7d25d710-0931-49a3-acef-49192cec40f2" providerId="ADAL" clId="{D61B6072-7A59-4CC5-B1DD-E13331A50EFF}" dt="2025-11-20T02:08:13.776" v="1359" actId="20577"/>
          <ac:spMkLst>
            <pc:docMk/>
            <pc:sldMk cId="2153188837" sldId="258"/>
            <ac:spMk id="4" creationId="{FE2F1026-AD94-4412-BD4F-59BB80E5138D}"/>
          </ac:spMkLst>
        </pc:spChg>
      </pc:sldChg>
      <pc:sldChg chg="addSp modSp">
        <pc:chgData name="Wang Jian-Sheng" userId="7d25d710-0931-49a3-acef-49192cec40f2" providerId="ADAL" clId="{D61B6072-7A59-4CC5-B1DD-E13331A50EFF}" dt="2025-11-20T02:11:26.889" v="1729" actId="1035"/>
        <pc:sldMkLst>
          <pc:docMk/>
          <pc:sldMk cId="1993603522" sldId="303"/>
        </pc:sldMkLst>
        <pc:spChg chg="mod">
          <ac:chgData name="Wang Jian-Sheng" userId="7d25d710-0931-49a3-acef-49192cec40f2" providerId="ADAL" clId="{D61B6072-7A59-4CC5-B1DD-E13331A50EFF}" dt="2025-11-20T02:11:04.767" v="1708" actId="27636"/>
          <ac:spMkLst>
            <pc:docMk/>
            <pc:sldMk cId="1993603522" sldId="303"/>
            <ac:spMk id="4" creationId="{0330D0FA-D0E6-4F75-A309-60EBC5A9756C}"/>
          </ac:spMkLst>
        </pc:spChg>
        <pc:spChg chg="mod">
          <ac:chgData name="Wang Jian-Sheng" userId="7d25d710-0931-49a3-acef-49192cec40f2" providerId="ADAL" clId="{D61B6072-7A59-4CC5-B1DD-E13331A50EFF}" dt="2025-11-20T02:11:04.766" v="1707" actId="27636"/>
          <ac:spMkLst>
            <pc:docMk/>
            <pc:sldMk cId="1993603522" sldId="303"/>
            <ac:spMk id="6" creationId="{19EBF28E-B445-4B25-9518-4963DA12DBF6}"/>
          </ac:spMkLst>
        </pc:spChg>
        <pc:spChg chg="add mod">
          <ac:chgData name="Wang Jian-Sheng" userId="7d25d710-0931-49a3-acef-49192cec40f2" providerId="ADAL" clId="{D61B6072-7A59-4CC5-B1DD-E13331A50EFF}" dt="2025-11-20T02:11:20.552" v="1719" actId="1035"/>
          <ac:spMkLst>
            <pc:docMk/>
            <pc:sldMk cId="1993603522" sldId="303"/>
            <ac:spMk id="7" creationId="{6C4F9046-9FA6-4ABB-A54F-7A1768DCBD60}"/>
          </ac:spMkLst>
        </pc:spChg>
        <pc:spChg chg="add mod">
          <ac:chgData name="Wang Jian-Sheng" userId="7d25d710-0931-49a3-acef-49192cec40f2" providerId="ADAL" clId="{D61B6072-7A59-4CC5-B1DD-E13331A50EFF}" dt="2025-11-20T02:11:26.889" v="1729" actId="1035"/>
          <ac:spMkLst>
            <pc:docMk/>
            <pc:sldMk cId="1993603522" sldId="303"/>
            <ac:spMk id="8" creationId="{A6ACEB6F-8AE6-47CE-99FF-596E8525B29C}"/>
          </ac:spMkLst>
        </pc:spChg>
      </pc:sldChg>
      <pc:sldChg chg="modSp">
        <pc:chgData name="Wang Jian-Sheng" userId="7d25d710-0931-49a3-acef-49192cec40f2" providerId="ADAL" clId="{D61B6072-7A59-4CC5-B1DD-E13331A50EFF}" dt="2025-11-24T02:53:45.126" v="3835" actId="20577"/>
        <pc:sldMkLst>
          <pc:docMk/>
          <pc:sldMk cId="3551019137" sldId="304"/>
        </pc:sldMkLst>
        <pc:spChg chg="mod">
          <ac:chgData name="Wang Jian-Sheng" userId="7d25d710-0931-49a3-acef-49192cec40f2" providerId="ADAL" clId="{D61B6072-7A59-4CC5-B1DD-E13331A50EFF}" dt="2025-11-24T02:53:45.126" v="3835" actId="20577"/>
          <ac:spMkLst>
            <pc:docMk/>
            <pc:sldMk cId="3551019137" sldId="304"/>
            <ac:spMk id="8" creationId="{2E483B98-A3A6-4DF1-B3A3-946343721ADE}"/>
          </ac:spMkLst>
        </pc:spChg>
      </pc:sldChg>
      <pc:sldChg chg="modSp">
        <pc:chgData name="Wang Jian-Sheng" userId="7d25d710-0931-49a3-acef-49192cec40f2" providerId="ADAL" clId="{D61B6072-7A59-4CC5-B1DD-E13331A50EFF}" dt="2025-11-18T03:31:13.274" v="326" actId="20577"/>
        <pc:sldMkLst>
          <pc:docMk/>
          <pc:sldMk cId="177530689" sldId="305"/>
        </pc:sldMkLst>
        <pc:spChg chg="mod">
          <ac:chgData name="Wang Jian-Sheng" userId="7d25d710-0931-49a3-acef-49192cec40f2" providerId="ADAL" clId="{D61B6072-7A59-4CC5-B1DD-E13331A50EFF}" dt="2025-11-18T03:31:13.274" v="326" actId="20577"/>
          <ac:spMkLst>
            <pc:docMk/>
            <pc:sldMk cId="177530689" sldId="305"/>
            <ac:spMk id="3" creationId="{64B467C4-6DB4-401B-9A92-DC7EC5BF7BD0}"/>
          </ac:spMkLst>
        </pc:spChg>
        <pc:spChg chg="mod">
          <ac:chgData name="Wang Jian-Sheng" userId="7d25d710-0931-49a3-acef-49192cec40f2" providerId="ADAL" clId="{D61B6072-7A59-4CC5-B1DD-E13331A50EFF}" dt="2025-11-18T03:29:55.806" v="309" actId="1036"/>
          <ac:spMkLst>
            <pc:docMk/>
            <pc:sldMk cId="177530689" sldId="305"/>
            <ac:spMk id="4" creationId="{644F271B-0995-4863-9130-7A2915F30570}"/>
          </ac:spMkLst>
        </pc:spChg>
        <pc:cxnChg chg="mod">
          <ac:chgData name="Wang Jian-Sheng" userId="7d25d710-0931-49a3-acef-49192cec40f2" providerId="ADAL" clId="{D61B6072-7A59-4CC5-B1DD-E13331A50EFF}" dt="2025-11-18T03:29:55.806" v="309" actId="1036"/>
          <ac:cxnSpMkLst>
            <pc:docMk/>
            <pc:sldMk cId="177530689" sldId="305"/>
            <ac:cxnSpMk id="6" creationId="{4B431BEA-775B-4639-B7D8-508A6D26197C}"/>
          </ac:cxnSpMkLst>
        </pc:cxnChg>
      </pc:sldChg>
      <pc:sldChg chg="modSp">
        <pc:chgData name="Wang Jian-Sheng" userId="7d25d710-0931-49a3-acef-49192cec40f2" providerId="ADAL" clId="{D61B6072-7A59-4CC5-B1DD-E13331A50EFF}" dt="2025-11-24T05:38:04.537" v="3840" actId="20577"/>
        <pc:sldMkLst>
          <pc:docMk/>
          <pc:sldMk cId="3242849779" sldId="340"/>
        </pc:sldMkLst>
        <pc:spChg chg="mod">
          <ac:chgData name="Wang Jian-Sheng" userId="7d25d710-0931-49a3-acef-49192cec40f2" providerId="ADAL" clId="{D61B6072-7A59-4CC5-B1DD-E13331A50EFF}" dt="2025-11-24T05:38:04.537" v="3840" actId="20577"/>
          <ac:spMkLst>
            <pc:docMk/>
            <pc:sldMk cId="3242849779" sldId="340"/>
            <ac:spMk id="3" creationId="{505F54B6-C030-47D9-B5AC-03037CD10332}"/>
          </ac:spMkLst>
        </pc:spChg>
      </pc:sldChg>
      <pc:sldChg chg="addSp modSp">
        <pc:chgData name="Wang Jian-Sheng" userId="7d25d710-0931-49a3-acef-49192cec40f2" providerId="ADAL" clId="{D61B6072-7A59-4CC5-B1DD-E13331A50EFF}" dt="2025-11-20T02:19:50.185" v="1767" actId="11529"/>
        <pc:sldMkLst>
          <pc:docMk/>
          <pc:sldMk cId="2567183921" sldId="341"/>
        </pc:sldMkLst>
        <pc:spChg chg="mod">
          <ac:chgData name="Wang Jian-Sheng" userId="7d25d710-0931-49a3-acef-49192cec40f2" providerId="ADAL" clId="{D61B6072-7A59-4CC5-B1DD-E13331A50EFF}" dt="2025-11-20T02:18:48.419" v="1739" actId="20577"/>
          <ac:spMkLst>
            <pc:docMk/>
            <pc:sldMk cId="2567183921" sldId="341"/>
            <ac:spMk id="3" creationId="{5AB8BD07-CE70-429C-BDFF-5751CDD0A332}"/>
          </ac:spMkLst>
        </pc:spChg>
        <pc:spChg chg="add mod">
          <ac:chgData name="Wang Jian-Sheng" userId="7d25d710-0931-49a3-acef-49192cec40f2" providerId="ADAL" clId="{D61B6072-7A59-4CC5-B1DD-E13331A50EFF}" dt="2025-11-20T02:19:41.433" v="1766" actId="1037"/>
          <ac:spMkLst>
            <pc:docMk/>
            <pc:sldMk cId="2567183921" sldId="341"/>
            <ac:spMk id="4" creationId="{9986CDBD-9706-4141-9D9B-E999413490A4}"/>
          </ac:spMkLst>
        </pc:spChg>
        <pc:cxnChg chg="add mod">
          <ac:chgData name="Wang Jian-Sheng" userId="7d25d710-0931-49a3-acef-49192cec40f2" providerId="ADAL" clId="{D61B6072-7A59-4CC5-B1DD-E13331A50EFF}" dt="2025-11-20T02:19:50.185" v="1767" actId="11529"/>
          <ac:cxnSpMkLst>
            <pc:docMk/>
            <pc:sldMk cId="2567183921" sldId="341"/>
            <ac:cxnSpMk id="6" creationId="{045D5B76-6049-4FCF-BF4E-A29511D04EDE}"/>
          </ac:cxnSpMkLst>
        </pc:cxnChg>
      </pc:sldChg>
      <pc:sldChg chg="modSp">
        <pc:chgData name="Wang Jian-Sheng" userId="7d25d710-0931-49a3-acef-49192cec40f2" providerId="ADAL" clId="{D61B6072-7A59-4CC5-B1DD-E13331A50EFF}" dt="2025-11-24T05:48:37.617" v="3902" actId="20577"/>
        <pc:sldMkLst>
          <pc:docMk/>
          <pc:sldMk cId="1877578648" sldId="342"/>
        </pc:sldMkLst>
        <pc:spChg chg="mod">
          <ac:chgData name="Wang Jian-Sheng" userId="7d25d710-0931-49a3-acef-49192cec40f2" providerId="ADAL" clId="{D61B6072-7A59-4CC5-B1DD-E13331A50EFF}" dt="2025-11-24T05:48:37.617" v="3902" actId="20577"/>
          <ac:spMkLst>
            <pc:docMk/>
            <pc:sldMk cId="1877578648" sldId="342"/>
            <ac:spMk id="3" creationId="{93040AF1-1120-4937-8C79-62E7CEA40447}"/>
          </ac:spMkLst>
        </pc:spChg>
      </pc:sldChg>
      <pc:sldChg chg="addSp delSp modSp">
        <pc:chgData name="Wang Jian-Sheng" userId="7d25d710-0931-49a3-acef-49192cec40f2" providerId="ADAL" clId="{D61B6072-7A59-4CC5-B1DD-E13331A50EFF}" dt="2025-11-25T03:41:50.147" v="4776" actId="20577"/>
        <pc:sldMkLst>
          <pc:docMk/>
          <pc:sldMk cId="3951471342" sldId="343"/>
        </pc:sldMkLst>
        <pc:spChg chg="mod">
          <ac:chgData name="Wang Jian-Sheng" userId="7d25d710-0931-49a3-acef-49192cec40f2" providerId="ADAL" clId="{D61B6072-7A59-4CC5-B1DD-E13331A50EFF}" dt="2025-11-24T05:50:55.740" v="3912" actId="20577"/>
          <ac:spMkLst>
            <pc:docMk/>
            <pc:sldMk cId="3951471342" sldId="343"/>
            <ac:spMk id="2" creationId="{80E3A905-8BB3-4F93-B60B-AD7422C6BA53}"/>
          </ac:spMkLst>
        </pc:spChg>
        <pc:spChg chg="del">
          <ac:chgData name="Wang Jian-Sheng" userId="7d25d710-0931-49a3-acef-49192cec40f2" providerId="ADAL" clId="{D61B6072-7A59-4CC5-B1DD-E13331A50EFF}" dt="2025-11-18T04:14:36.172" v="558" actId="478"/>
          <ac:spMkLst>
            <pc:docMk/>
            <pc:sldMk cId="3951471342" sldId="343"/>
            <ac:spMk id="3" creationId="{3D629738-6B84-4535-94F3-28124F6BD318}"/>
          </ac:spMkLst>
        </pc:spChg>
        <pc:spChg chg="add del mod">
          <ac:chgData name="Wang Jian-Sheng" userId="7d25d710-0931-49a3-acef-49192cec40f2" providerId="ADAL" clId="{D61B6072-7A59-4CC5-B1DD-E13331A50EFF}" dt="2025-11-18T04:14:44.814" v="559" actId="478"/>
          <ac:spMkLst>
            <pc:docMk/>
            <pc:sldMk cId="3951471342" sldId="343"/>
            <ac:spMk id="5" creationId="{F28F3628-DA9B-4152-AB6D-5FD73D15267A}"/>
          </ac:spMkLst>
        </pc:spChg>
        <pc:spChg chg="add mod">
          <ac:chgData name="Wang Jian-Sheng" userId="7d25d710-0931-49a3-acef-49192cec40f2" providerId="ADAL" clId="{D61B6072-7A59-4CC5-B1DD-E13331A50EFF}" dt="2025-11-25T03:41:50.147" v="4776" actId="20577"/>
          <ac:spMkLst>
            <pc:docMk/>
            <pc:sldMk cId="3951471342" sldId="343"/>
            <ac:spMk id="7" creationId="{EB1DDB76-68EA-468D-992D-547EF80CA6F2}"/>
          </ac:spMkLst>
        </pc:spChg>
        <pc:picChg chg="add mod">
          <ac:chgData name="Wang Jian-Sheng" userId="7d25d710-0931-49a3-acef-49192cec40f2" providerId="ADAL" clId="{D61B6072-7A59-4CC5-B1DD-E13331A50EFF}" dt="2025-11-18T04:15:38.979" v="564" actId="1076"/>
          <ac:picMkLst>
            <pc:docMk/>
            <pc:sldMk cId="3951471342" sldId="343"/>
            <ac:picMk id="6" creationId="{65F5783C-DB16-47AF-8205-B531BD81B9C8}"/>
          </ac:picMkLst>
        </pc:picChg>
      </pc:sldChg>
      <pc:sldChg chg="addSp modSp">
        <pc:chgData name="Wang Jian-Sheng" userId="7d25d710-0931-49a3-acef-49192cec40f2" providerId="ADAL" clId="{D61B6072-7A59-4CC5-B1DD-E13331A50EFF}" dt="2025-11-24T05:40:13.976" v="3850" actId="1076"/>
        <pc:sldMkLst>
          <pc:docMk/>
          <pc:sldMk cId="1486169759" sldId="346"/>
        </pc:sldMkLst>
        <pc:spChg chg="add mod">
          <ac:chgData name="Wang Jian-Sheng" userId="7d25d710-0931-49a3-acef-49192cec40f2" providerId="ADAL" clId="{D61B6072-7A59-4CC5-B1DD-E13331A50EFF}" dt="2025-11-20T02:27:59.756" v="1849" actId="1076"/>
          <ac:spMkLst>
            <pc:docMk/>
            <pc:sldMk cId="1486169759" sldId="346"/>
            <ac:spMk id="3" creationId="{84A975FF-A4BB-4A26-8C0A-993029D08A2D}"/>
          </ac:spMkLst>
        </pc:spChg>
        <pc:spChg chg="mod">
          <ac:chgData name="Wang Jian-Sheng" userId="7d25d710-0931-49a3-acef-49192cec40f2" providerId="ADAL" clId="{D61B6072-7A59-4CC5-B1DD-E13331A50EFF}" dt="2025-11-20T02:25:33.936" v="1803" actId="20577"/>
          <ac:spMkLst>
            <pc:docMk/>
            <pc:sldMk cId="1486169759" sldId="346"/>
            <ac:spMk id="12" creationId="{E14BCBB1-26D0-46E2-A64B-800AAD32691E}"/>
          </ac:spMkLst>
        </pc:spChg>
        <pc:spChg chg="mod">
          <ac:chgData name="Wang Jian-Sheng" userId="7d25d710-0931-49a3-acef-49192cec40f2" providerId="ADAL" clId="{D61B6072-7A59-4CC5-B1DD-E13331A50EFF}" dt="2025-11-20T02:25:29.209" v="1801" actId="20577"/>
          <ac:spMkLst>
            <pc:docMk/>
            <pc:sldMk cId="1486169759" sldId="346"/>
            <ac:spMk id="13" creationId="{31A261E1-1F39-47D9-A3F4-2893CEA2C852}"/>
          </ac:spMkLst>
        </pc:spChg>
        <pc:spChg chg="mod">
          <ac:chgData name="Wang Jian-Sheng" userId="7d25d710-0931-49a3-acef-49192cec40f2" providerId="ADAL" clId="{D61B6072-7A59-4CC5-B1DD-E13331A50EFF}" dt="2025-11-20T02:25:23.883" v="1799" actId="20577"/>
          <ac:spMkLst>
            <pc:docMk/>
            <pc:sldMk cId="1486169759" sldId="346"/>
            <ac:spMk id="16" creationId="{DD5C129E-DE0E-4511-AAF5-DBBBC69BD377}"/>
          </ac:spMkLst>
        </pc:spChg>
        <pc:spChg chg="mod">
          <ac:chgData name="Wang Jian-Sheng" userId="7d25d710-0931-49a3-acef-49192cec40f2" providerId="ADAL" clId="{D61B6072-7A59-4CC5-B1DD-E13331A50EFF}" dt="2025-11-24T05:40:13.976" v="3850" actId="1076"/>
          <ac:spMkLst>
            <pc:docMk/>
            <pc:sldMk cId="1486169759" sldId="346"/>
            <ac:spMk id="18" creationId="{C2C79635-833F-448E-B6D7-EC783A144D68}"/>
          </ac:spMkLst>
        </pc:spChg>
      </pc:sldChg>
      <pc:sldChg chg="addSp delSp modSp">
        <pc:chgData name="Wang Jian-Sheng" userId="7d25d710-0931-49a3-acef-49192cec40f2" providerId="ADAL" clId="{D61B6072-7A59-4CC5-B1DD-E13331A50EFF}" dt="2025-11-20T03:00:51.078" v="2905" actId="20577"/>
        <pc:sldMkLst>
          <pc:docMk/>
          <pc:sldMk cId="3428859386" sldId="347"/>
        </pc:sldMkLst>
        <pc:spChg chg="del">
          <ac:chgData name="Wang Jian-Sheng" userId="7d25d710-0931-49a3-acef-49192cec40f2" providerId="ADAL" clId="{D61B6072-7A59-4CC5-B1DD-E13331A50EFF}" dt="2025-11-20T02:54:27.355" v="2165" actId="478"/>
          <ac:spMkLst>
            <pc:docMk/>
            <pc:sldMk cId="3428859386" sldId="347"/>
            <ac:spMk id="3" creationId="{6628BE74-A1A5-472A-9BAF-F609635266A9}"/>
          </ac:spMkLst>
        </pc:spChg>
        <pc:spChg chg="add mod">
          <ac:chgData name="Wang Jian-Sheng" userId="7d25d710-0931-49a3-acef-49192cec40f2" providerId="ADAL" clId="{D61B6072-7A59-4CC5-B1DD-E13331A50EFF}" dt="2025-11-20T02:57:22.488" v="2654" actId="20577"/>
          <ac:spMkLst>
            <pc:docMk/>
            <pc:sldMk cId="3428859386" sldId="347"/>
            <ac:spMk id="4" creationId="{E7901FC3-7ED1-437B-9B17-6DCEE1DE1585}"/>
          </ac:spMkLst>
        </pc:spChg>
        <pc:spChg chg="add mod">
          <ac:chgData name="Wang Jian-Sheng" userId="7d25d710-0931-49a3-acef-49192cec40f2" providerId="ADAL" clId="{D61B6072-7A59-4CC5-B1DD-E13331A50EFF}" dt="2025-11-20T02:56:56.689" v="2635" actId="20577"/>
          <ac:spMkLst>
            <pc:docMk/>
            <pc:sldMk cId="3428859386" sldId="347"/>
            <ac:spMk id="5" creationId="{7AA060DE-5E7A-47B9-AD3F-5C8DE4C2DEAF}"/>
          </ac:spMkLst>
        </pc:spChg>
        <pc:spChg chg="add mod">
          <ac:chgData name="Wang Jian-Sheng" userId="7d25d710-0931-49a3-acef-49192cec40f2" providerId="ADAL" clId="{D61B6072-7A59-4CC5-B1DD-E13331A50EFF}" dt="2025-11-20T02:56:58.980" v="2636" actId="20577"/>
          <ac:spMkLst>
            <pc:docMk/>
            <pc:sldMk cId="3428859386" sldId="347"/>
            <ac:spMk id="6" creationId="{01928041-A7E2-4AC3-A69C-B81D1094AA93}"/>
          </ac:spMkLst>
        </pc:spChg>
        <pc:spChg chg="add mod">
          <ac:chgData name="Wang Jian-Sheng" userId="7d25d710-0931-49a3-acef-49192cec40f2" providerId="ADAL" clId="{D61B6072-7A59-4CC5-B1DD-E13331A50EFF}" dt="2025-11-20T02:57:00.455" v="2637" actId="20577"/>
          <ac:spMkLst>
            <pc:docMk/>
            <pc:sldMk cId="3428859386" sldId="347"/>
            <ac:spMk id="7" creationId="{EB8FD487-FF76-40C0-AFC5-7EB463865E24}"/>
          </ac:spMkLst>
        </pc:spChg>
        <pc:spChg chg="add mod">
          <ac:chgData name="Wang Jian-Sheng" userId="7d25d710-0931-49a3-acef-49192cec40f2" providerId="ADAL" clId="{D61B6072-7A59-4CC5-B1DD-E13331A50EFF}" dt="2025-11-20T02:57:01.992" v="2638" actId="20577"/>
          <ac:spMkLst>
            <pc:docMk/>
            <pc:sldMk cId="3428859386" sldId="347"/>
            <ac:spMk id="8" creationId="{1E65504D-16F5-4434-A0E4-01B2DB1DA017}"/>
          </ac:spMkLst>
        </pc:spChg>
        <pc:spChg chg="add mod">
          <ac:chgData name="Wang Jian-Sheng" userId="7d25d710-0931-49a3-acef-49192cec40f2" providerId="ADAL" clId="{D61B6072-7A59-4CC5-B1DD-E13331A50EFF}" dt="2025-11-20T02:57:04.489" v="2639" actId="20577"/>
          <ac:spMkLst>
            <pc:docMk/>
            <pc:sldMk cId="3428859386" sldId="347"/>
            <ac:spMk id="9" creationId="{55598C52-A9FC-4320-BE46-6C9F92BC22DE}"/>
          </ac:spMkLst>
        </pc:spChg>
        <pc:spChg chg="add mod">
          <ac:chgData name="Wang Jian-Sheng" userId="7d25d710-0931-49a3-acef-49192cec40f2" providerId="ADAL" clId="{D61B6072-7A59-4CC5-B1DD-E13331A50EFF}" dt="2025-11-20T03:00:51.078" v="2905" actId="20577"/>
          <ac:spMkLst>
            <pc:docMk/>
            <pc:sldMk cId="3428859386" sldId="347"/>
            <ac:spMk id="10" creationId="{383DDF9F-650D-47EC-8ACC-0156586B7BF9}"/>
          </ac:spMkLst>
        </pc:spChg>
      </pc:sldChg>
      <pc:sldChg chg="modSp">
        <pc:chgData name="Wang Jian-Sheng" userId="7d25d710-0931-49a3-acef-49192cec40f2" providerId="ADAL" clId="{D61B6072-7A59-4CC5-B1DD-E13331A50EFF}" dt="2025-11-18T06:10:39.652" v="1330" actId="20577"/>
        <pc:sldMkLst>
          <pc:docMk/>
          <pc:sldMk cId="2597790698" sldId="348"/>
        </pc:sldMkLst>
        <pc:spChg chg="mod">
          <ac:chgData name="Wang Jian-Sheng" userId="7d25d710-0931-49a3-acef-49192cec40f2" providerId="ADAL" clId="{D61B6072-7A59-4CC5-B1DD-E13331A50EFF}" dt="2025-11-18T06:10:39.652" v="1330" actId="20577"/>
          <ac:spMkLst>
            <pc:docMk/>
            <pc:sldMk cId="2597790698" sldId="348"/>
            <ac:spMk id="3" creationId="{40CB603C-D7E6-41ED-ACA8-BF65E93917E2}"/>
          </ac:spMkLst>
        </pc:spChg>
      </pc:sldChg>
      <pc:sldChg chg="addSp modSp">
        <pc:chgData name="Wang Jian-Sheng" userId="7d25d710-0931-49a3-acef-49192cec40f2" providerId="ADAL" clId="{D61B6072-7A59-4CC5-B1DD-E13331A50EFF}" dt="2025-11-24T07:02:15.700" v="4128" actId="14100"/>
        <pc:sldMkLst>
          <pc:docMk/>
          <pc:sldMk cId="1887923583" sldId="349"/>
        </pc:sldMkLst>
        <pc:spChg chg="mod">
          <ac:chgData name="Wang Jian-Sheng" userId="7d25d710-0931-49a3-acef-49192cec40f2" providerId="ADAL" clId="{D61B6072-7A59-4CC5-B1DD-E13331A50EFF}" dt="2025-11-24T07:01:37.710" v="4087" actId="20577"/>
          <ac:spMkLst>
            <pc:docMk/>
            <pc:sldMk cId="1887923583" sldId="349"/>
            <ac:spMk id="3" creationId="{510A6802-C0A8-483F-B685-FA9DF1EE015E}"/>
          </ac:spMkLst>
        </pc:spChg>
        <pc:spChg chg="add mod">
          <ac:chgData name="Wang Jian-Sheng" userId="7d25d710-0931-49a3-acef-49192cec40f2" providerId="ADAL" clId="{D61B6072-7A59-4CC5-B1DD-E13331A50EFF}" dt="2025-11-24T07:02:15.700" v="4128" actId="14100"/>
          <ac:spMkLst>
            <pc:docMk/>
            <pc:sldMk cId="1887923583" sldId="349"/>
            <ac:spMk id="4" creationId="{F0D09305-4248-4543-9C88-6E1D3934F631}"/>
          </ac:spMkLst>
        </pc:spChg>
      </pc:sldChg>
      <pc:sldChg chg="modSp">
        <pc:chgData name="Wang Jian-Sheng" userId="7d25d710-0931-49a3-acef-49192cec40f2" providerId="ADAL" clId="{D61B6072-7A59-4CC5-B1DD-E13331A50EFF}" dt="2025-11-20T02:23:16.081" v="1793" actId="20577"/>
        <pc:sldMkLst>
          <pc:docMk/>
          <pc:sldMk cId="845121216" sldId="350"/>
        </pc:sldMkLst>
        <pc:spChg chg="mod">
          <ac:chgData name="Wang Jian-Sheng" userId="7d25d710-0931-49a3-acef-49192cec40f2" providerId="ADAL" clId="{D61B6072-7A59-4CC5-B1DD-E13331A50EFF}" dt="2025-11-20T02:23:16.081" v="1793" actId="20577"/>
          <ac:spMkLst>
            <pc:docMk/>
            <pc:sldMk cId="845121216" sldId="350"/>
            <ac:spMk id="3" creationId="{5C6ACD6E-01B5-45D0-BDDE-B26BF4DAB6D2}"/>
          </ac:spMkLst>
        </pc:spChg>
      </pc:sldChg>
      <pc:sldChg chg="addSp modSp">
        <pc:chgData name="Wang Jian-Sheng" userId="7d25d710-0931-49a3-acef-49192cec40f2" providerId="ADAL" clId="{D61B6072-7A59-4CC5-B1DD-E13331A50EFF}" dt="2025-11-24T05:45:08.562" v="3883" actId="14100"/>
        <pc:sldMkLst>
          <pc:docMk/>
          <pc:sldMk cId="2324690530" sldId="351"/>
        </pc:sldMkLst>
        <pc:spChg chg="mod">
          <ac:chgData name="Wang Jian-Sheng" userId="7d25d710-0931-49a3-acef-49192cec40f2" providerId="ADAL" clId="{D61B6072-7A59-4CC5-B1DD-E13331A50EFF}" dt="2025-11-18T03:43:55.563" v="431" actId="5793"/>
          <ac:spMkLst>
            <pc:docMk/>
            <pc:sldMk cId="2324690530" sldId="351"/>
            <ac:spMk id="3" creationId="{8A20C962-C574-4D29-AB14-62A5202A5E34}"/>
          </ac:spMkLst>
        </pc:spChg>
        <pc:spChg chg="add mod">
          <ac:chgData name="Wang Jian-Sheng" userId="7d25d710-0931-49a3-acef-49192cec40f2" providerId="ADAL" clId="{D61B6072-7A59-4CC5-B1DD-E13331A50EFF}" dt="2025-11-24T05:45:08.562" v="3883" actId="14100"/>
          <ac:spMkLst>
            <pc:docMk/>
            <pc:sldMk cId="2324690530" sldId="351"/>
            <ac:spMk id="4" creationId="{C140D8EC-A5DF-45B4-86F7-6C9C296E51F6}"/>
          </ac:spMkLst>
        </pc:spChg>
      </pc:sldChg>
      <pc:sldChg chg="addSp modSp">
        <pc:chgData name="Wang Jian-Sheng" userId="7d25d710-0931-49a3-acef-49192cec40f2" providerId="ADAL" clId="{D61B6072-7A59-4CC5-B1DD-E13331A50EFF}" dt="2025-11-20T02:33:19.013" v="1893" actId="1076"/>
        <pc:sldMkLst>
          <pc:docMk/>
          <pc:sldMk cId="2018170410" sldId="352"/>
        </pc:sldMkLst>
        <pc:spChg chg="add mod">
          <ac:chgData name="Wang Jian-Sheng" userId="7d25d710-0931-49a3-acef-49192cec40f2" providerId="ADAL" clId="{D61B6072-7A59-4CC5-B1DD-E13331A50EFF}" dt="2025-11-20T02:33:19.013" v="1893" actId="1076"/>
          <ac:spMkLst>
            <pc:docMk/>
            <pc:sldMk cId="2018170410" sldId="352"/>
            <ac:spMk id="4" creationId="{54A0F3D2-D5ED-4DF6-A784-D7518DE68E77}"/>
          </ac:spMkLst>
        </pc:spChg>
      </pc:sldChg>
      <pc:sldChg chg="addSp modSp">
        <pc:chgData name="Wang Jian-Sheng" userId="7d25d710-0931-49a3-acef-49192cec40f2" providerId="ADAL" clId="{D61B6072-7A59-4CC5-B1DD-E13331A50EFF}" dt="2025-11-20T02:23:55.095" v="1795" actId="20577"/>
        <pc:sldMkLst>
          <pc:docMk/>
          <pc:sldMk cId="223929517" sldId="353"/>
        </pc:sldMkLst>
        <pc:spChg chg="mod">
          <ac:chgData name="Wang Jian-Sheng" userId="7d25d710-0931-49a3-acef-49192cec40f2" providerId="ADAL" clId="{D61B6072-7A59-4CC5-B1DD-E13331A50EFF}" dt="2025-11-18T06:37:53.974" v="1358" actId="20577"/>
          <ac:spMkLst>
            <pc:docMk/>
            <pc:sldMk cId="223929517" sldId="353"/>
            <ac:spMk id="2" creationId="{D2C7B6B9-2FD5-42A3-A18F-2FEF86826993}"/>
          </ac:spMkLst>
        </pc:spChg>
        <pc:spChg chg="mod">
          <ac:chgData name="Wang Jian-Sheng" userId="7d25d710-0931-49a3-acef-49192cec40f2" providerId="ADAL" clId="{D61B6072-7A59-4CC5-B1DD-E13331A50EFF}" dt="2025-11-20T02:23:55.095" v="1795" actId="20577"/>
          <ac:spMkLst>
            <pc:docMk/>
            <pc:sldMk cId="223929517" sldId="353"/>
            <ac:spMk id="3" creationId="{4E57E31C-FA6D-4834-B227-A7490D43454B}"/>
          </ac:spMkLst>
        </pc:spChg>
        <pc:spChg chg="add mod">
          <ac:chgData name="Wang Jian-Sheng" userId="7d25d710-0931-49a3-acef-49192cec40f2" providerId="ADAL" clId="{D61B6072-7A59-4CC5-B1DD-E13331A50EFF}" dt="2025-11-18T03:36:48.100" v="350" actId="20577"/>
          <ac:spMkLst>
            <pc:docMk/>
            <pc:sldMk cId="223929517" sldId="353"/>
            <ac:spMk id="4" creationId="{C78DB3E7-B87D-41A8-B9A9-B69736887626}"/>
          </ac:spMkLst>
        </pc:spChg>
        <pc:spChg chg="add mod">
          <ac:chgData name="Wang Jian-Sheng" userId="7d25d710-0931-49a3-acef-49192cec40f2" providerId="ADAL" clId="{D61B6072-7A59-4CC5-B1DD-E13331A50EFF}" dt="2025-11-18T03:40:00.277" v="430" actId="113"/>
          <ac:spMkLst>
            <pc:docMk/>
            <pc:sldMk cId="223929517" sldId="353"/>
            <ac:spMk id="5" creationId="{5B711EE5-BF94-4A9A-AA33-7D511CE23ECD}"/>
          </ac:spMkLst>
        </pc:spChg>
      </pc:sldChg>
      <pc:sldChg chg="modSp">
        <pc:chgData name="Wang Jian-Sheng" userId="7d25d710-0931-49a3-acef-49192cec40f2" providerId="ADAL" clId="{D61B6072-7A59-4CC5-B1DD-E13331A50EFF}" dt="2025-11-18T06:08:13.060" v="1328" actId="20577"/>
        <pc:sldMkLst>
          <pc:docMk/>
          <pc:sldMk cId="2515918212" sldId="354"/>
        </pc:sldMkLst>
        <pc:spChg chg="mod">
          <ac:chgData name="Wang Jian-Sheng" userId="7d25d710-0931-49a3-acef-49192cec40f2" providerId="ADAL" clId="{D61B6072-7A59-4CC5-B1DD-E13331A50EFF}" dt="2025-11-18T06:07:59.556" v="1326" actId="20577"/>
          <ac:spMkLst>
            <pc:docMk/>
            <pc:sldMk cId="2515918212" sldId="354"/>
            <ac:spMk id="2" creationId="{99E8D80F-0D3C-4D0C-9DBF-0EC8EC3B8F72}"/>
          </ac:spMkLst>
        </pc:spChg>
        <pc:spChg chg="mod">
          <ac:chgData name="Wang Jian-Sheng" userId="7d25d710-0931-49a3-acef-49192cec40f2" providerId="ADAL" clId="{D61B6072-7A59-4CC5-B1DD-E13331A50EFF}" dt="2025-11-18T06:08:13.060" v="1328" actId="20577"/>
          <ac:spMkLst>
            <pc:docMk/>
            <pc:sldMk cId="2515918212" sldId="354"/>
            <ac:spMk id="3" creationId="{40CB603C-D7E6-41ED-ACA8-BF65E93917E2}"/>
          </ac:spMkLst>
        </pc:spChg>
      </pc:sldChg>
      <pc:sldChg chg="modSp">
        <pc:chgData name="Wang Jian-Sheng" userId="7d25d710-0931-49a3-acef-49192cec40f2" providerId="ADAL" clId="{D61B6072-7A59-4CC5-B1DD-E13331A50EFF}" dt="2025-11-18T06:11:12.727" v="1331" actId="20577"/>
        <pc:sldMkLst>
          <pc:docMk/>
          <pc:sldMk cId="2735538105" sldId="355"/>
        </pc:sldMkLst>
        <pc:spChg chg="mod">
          <ac:chgData name="Wang Jian-Sheng" userId="7d25d710-0931-49a3-acef-49192cec40f2" providerId="ADAL" clId="{D61B6072-7A59-4CC5-B1DD-E13331A50EFF}" dt="2025-11-18T06:11:12.727" v="1331" actId="20577"/>
          <ac:spMkLst>
            <pc:docMk/>
            <pc:sldMk cId="2735538105" sldId="355"/>
            <ac:spMk id="2" creationId="{8BCF0CF0-2252-42E8-AF5C-67EAA8231A9E}"/>
          </ac:spMkLst>
        </pc:spChg>
        <pc:spChg chg="mod">
          <ac:chgData name="Wang Jian-Sheng" userId="7d25d710-0931-49a3-acef-49192cec40f2" providerId="ADAL" clId="{D61B6072-7A59-4CC5-B1DD-E13331A50EFF}" dt="2025-11-18T06:01:50.735" v="1255" actId="27636"/>
          <ac:spMkLst>
            <pc:docMk/>
            <pc:sldMk cId="2735538105" sldId="355"/>
            <ac:spMk id="3" creationId="{528A4136-E960-45CB-A3EB-F64BE51438E5}"/>
          </ac:spMkLst>
        </pc:spChg>
      </pc:sldChg>
      <pc:sldChg chg="modSp">
        <pc:chgData name="Wang Jian-Sheng" userId="7d25d710-0931-49a3-acef-49192cec40f2" providerId="ADAL" clId="{D61B6072-7A59-4CC5-B1DD-E13331A50EFF}" dt="2025-11-20T02:37:12.081" v="1909" actId="20577"/>
        <pc:sldMkLst>
          <pc:docMk/>
          <pc:sldMk cId="2866077341" sldId="356"/>
        </pc:sldMkLst>
        <pc:spChg chg="mod">
          <ac:chgData name="Wang Jian-Sheng" userId="7d25d710-0931-49a3-acef-49192cec40f2" providerId="ADAL" clId="{D61B6072-7A59-4CC5-B1DD-E13331A50EFF}" dt="2025-11-20T02:37:12.081" v="1909" actId="20577"/>
          <ac:spMkLst>
            <pc:docMk/>
            <pc:sldMk cId="2866077341" sldId="356"/>
            <ac:spMk id="3" creationId="{789DC8B1-4FD3-4E0A-B12B-4EAC889A8188}"/>
          </ac:spMkLst>
        </pc:spChg>
      </pc:sldChg>
      <pc:sldChg chg="addSp modSp">
        <pc:chgData name="Wang Jian-Sheng" userId="7d25d710-0931-49a3-acef-49192cec40f2" providerId="ADAL" clId="{D61B6072-7A59-4CC5-B1DD-E13331A50EFF}" dt="2025-11-25T06:24:00.917" v="4939" actId="1076"/>
        <pc:sldMkLst>
          <pc:docMk/>
          <pc:sldMk cId="4200985172" sldId="357"/>
        </pc:sldMkLst>
        <pc:spChg chg="mod">
          <ac:chgData name="Wang Jian-Sheng" userId="7d25d710-0931-49a3-acef-49192cec40f2" providerId="ADAL" clId="{D61B6072-7A59-4CC5-B1DD-E13331A50EFF}" dt="2025-11-25T05:48:32.656" v="4788" actId="20577"/>
          <ac:spMkLst>
            <pc:docMk/>
            <pc:sldMk cId="4200985172" sldId="357"/>
            <ac:spMk id="3" creationId="{04819665-5B60-4C4C-B0DB-2999F2253ABE}"/>
          </ac:spMkLst>
        </pc:spChg>
        <pc:spChg chg="add mod">
          <ac:chgData name="Wang Jian-Sheng" userId="7d25d710-0931-49a3-acef-49192cec40f2" providerId="ADAL" clId="{D61B6072-7A59-4CC5-B1DD-E13331A50EFF}" dt="2025-11-25T06:24:00.917" v="4939" actId="1076"/>
          <ac:spMkLst>
            <pc:docMk/>
            <pc:sldMk cId="4200985172" sldId="357"/>
            <ac:spMk id="4" creationId="{50362297-294A-4F65-8ECB-6E7EE0FE8418}"/>
          </ac:spMkLst>
        </pc:spChg>
      </pc:sldChg>
      <pc:sldChg chg="modSp add del">
        <pc:chgData name="Wang Jian-Sheng" userId="7d25d710-0931-49a3-acef-49192cec40f2" providerId="ADAL" clId="{D61B6072-7A59-4CC5-B1DD-E13331A50EFF}" dt="2025-11-24T06:06:06.039" v="3914" actId="2696"/>
        <pc:sldMkLst>
          <pc:docMk/>
          <pc:sldMk cId="2423797679" sldId="359"/>
        </pc:sldMkLst>
        <pc:spChg chg="mod">
          <ac:chgData name="Wang Jian-Sheng" userId="7d25d710-0931-49a3-acef-49192cec40f2" providerId="ADAL" clId="{D61B6072-7A59-4CC5-B1DD-E13331A50EFF}" dt="2025-11-18T04:20:47.495" v="869" actId="20577"/>
          <ac:spMkLst>
            <pc:docMk/>
            <pc:sldMk cId="2423797679" sldId="359"/>
            <ac:spMk id="2" creationId="{80E3A905-8BB3-4F93-B60B-AD7422C6BA53}"/>
          </ac:spMkLst>
        </pc:spChg>
      </pc:sldChg>
      <pc:sldChg chg="addSp modSp add">
        <pc:chgData name="Wang Jian-Sheng" userId="7d25d710-0931-49a3-acef-49192cec40f2" providerId="ADAL" clId="{D61B6072-7A59-4CC5-B1DD-E13331A50EFF}" dt="2025-11-24T06:40:54.399" v="4023" actId="1076"/>
        <pc:sldMkLst>
          <pc:docMk/>
          <pc:sldMk cId="3187085505" sldId="359"/>
        </pc:sldMkLst>
        <pc:spChg chg="add mod">
          <ac:chgData name="Wang Jian-Sheng" userId="7d25d710-0931-49a3-acef-49192cec40f2" providerId="ADAL" clId="{D61B6072-7A59-4CC5-B1DD-E13331A50EFF}" dt="2025-11-24T06:40:54.399" v="4023" actId="1076"/>
          <ac:spMkLst>
            <pc:docMk/>
            <pc:sldMk cId="3187085505" sldId="359"/>
            <ac:spMk id="4" creationId="{9F9687DF-B723-44F8-868A-6C0D51DE5C46}"/>
          </ac:spMkLst>
        </pc:spChg>
      </pc:sldChg>
      <pc:sldChg chg="modSp add">
        <pc:chgData name="Wang Jian-Sheng" userId="7d25d710-0931-49a3-acef-49192cec40f2" providerId="ADAL" clId="{D61B6072-7A59-4CC5-B1DD-E13331A50EFF}" dt="2025-11-20T03:15:13.122" v="3225" actId="20577"/>
        <pc:sldMkLst>
          <pc:docMk/>
          <pc:sldMk cId="1469706085" sldId="360"/>
        </pc:sldMkLst>
        <pc:spChg chg="mod">
          <ac:chgData name="Wang Jian-Sheng" userId="7d25d710-0931-49a3-acef-49192cec40f2" providerId="ADAL" clId="{D61B6072-7A59-4CC5-B1DD-E13331A50EFF}" dt="2025-11-18T04:21:37.848" v="920" actId="20577"/>
          <ac:spMkLst>
            <pc:docMk/>
            <pc:sldMk cId="1469706085" sldId="360"/>
            <ac:spMk id="2" creationId="{FC785A6B-61DC-4164-BE57-51EC3254AC59}"/>
          </ac:spMkLst>
        </pc:spChg>
        <pc:spChg chg="mod">
          <ac:chgData name="Wang Jian-Sheng" userId="7d25d710-0931-49a3-acef-49192cec40f2" providerId="ADAL" clId="{D61B6072-7A59-4CC5-B1DD-E13331A50EFF}" dt="2025-11-20T03:15:13.122" v="3225" actId="20577"/>
          <ac:spMkLst>
            <pc:docMk/>
            <pc:sldMk cId="1469706085" sldId="360"/>
            <ac:spMk id="3" creationId="{57290407-BB77-46CE-8494-73479B61CFDE}"/>
          </ac:spMkLst>
        </pc:spChg>
      </pc:sldChg>
      <pc:sldChg chg="addSp delSp modSp add">
        <pc:chgData name="Wang Jian-Sheng" userId="7d25d710-0931-49a3-acef-49192cec40f2" providerId="ADAL" clId="{D61B6072-7A59-4CC5-B1DD-E13331A50EFF}" dt="2025-11-18T06:14:22.990" v="1347" actId="20577"/>
        <pc:sldMkLst>
          <pc:docMk/>
          <pc:sldMk cId="3952308837" sldId="361"/>
        </pc:sldMkLst>
        <pc:spChg chg="mod">
          <ac:chgData name="Wang Jian-Sheng" userId="7d25d710-0931-49a3-acef-49192cec40f2" providerId="ADAL" clId="{D61B6072-7A59-4CC5-B1DD-E13331A50EFF}" dt="2025-11-18T05:44:54.348" v="963" actId="20577"/>
          <ac:spMkLst>
            <pc:docMk/>
            <pc:sldMk cId="3952308837" sldId="361"/>
            <ac:spMk id="2" creationId="{9FE09156-79DC-46D9-BFC4-E553D784BF5F}"/>
          </ac:spMkLst>
        </pc:spChg>
        <pc:spChg chg="del">
          <ac:chgData name="Wang Jian-Sheng" userId="7d25d710-0931-49a3-acef-49192cec40f2" providerId="ADAL" clId="{D61B6072-7A59-4CC5-B1DD-E13331A50EFF}" dt="2025-11-18T05:45:27.537" v="964" actId="478"/>
          <ac:spMkLst>
            <pc:docMk/>
            <pc:sldMk cId="3952308837" sldId="361"/>
            <ac:spMk id="3" creationId="{35E699F5-B580-4269-9982-49C826EAE327}"/>
          </ac:spMkLst>
        </pc:spChg>
        <pc:spChg chg="add mod">
          <ac:chgData name="Wang Jian-Sheng" userId="7d25d710-0931-49a3-acef-49192cec40f2" providerId="ADAL" clId="{D61B6072-7A59-4CC5-B1DD-E13331A50EFF}" dt="2025-11-18T06:14:22.990" v="1347" actId="20577"/>
          <ac:spMkLst>
            <pc:docMk/>
            <pc:sldMk cId="3952308837" sldId="361"/>
            <ac:spMk id="5" creationId="{0FB1CE9B-224A-4208-BA3F-75DA10E7F7F1}"/>
          </ac:spMkLst>
        </pc:spChg>
        <pc:spChg chg="add mod">
          <ac:chgData name="Wang Jian-Sheng" userId="7d25d710-0931-49a3-acef-49192cec40f2" providerId="ADAL" clId="{D61B6072-7A59-4CC5-B1DD-E13331A50EFF}" dt="2025-11-18T06:00:27.536" v="1248" actId="1076"/>
          <ac:spMkLst>
            <pc:docMk/>
            <pc:sldMk cId="3952308837" sldId="361"/>
            <ac:spMk id="6" creationId="{9A0B4E54-402C-4B2C-A914-89AC3988C069}"/>
          </ac:spMkLst>
        </pc:spChg>
        <pc:picChg chg="add mod">
          <ac:chgData name="Wang Jian-Sheng" userId="7d25d710-0931-49a3-acef-49192cec40f2" providerId="ADAL" clId="{D61B6072-7A59-4CC5-B1DD-E13331A50EFF}" dt="2025-11-18T05:50:16.747" v="969" actId="1076"/>
          <ac:picMkLst>
            <pc:docMk/>
            <pc:sldMk cId="3952308837" sldId="361"/>
            <ac:picMk id="4" creationId="{49D55DC7-2C04-4F42-A060-C3B6FE56FABA}"/>
          </ac:picMkLst>
        </pc:picChg>
      </pc:sldChg>
      <pc:sldChg chg="modSp add">
        <pc:chgData name="Wang Jian-Sheng" userId="7d25d710-0931-49a3-acef-49192cec40f2" providerId="ADAL" clId="{D61B6072-7A59-4CC5-B1DD-E13331A50EFF}" dt="2025-11-20T02:49:48.201" v="2164" actId="20577"/>
        <pc:sldMkLst>
          <pc:docMk/>
          <pc:sldMk cId="1783496551" sldId="362"/>
        </pc:sldMkLst>
        <pc:spChg chg="mod">
          <ac:chgData name="Wang Jian-Sheng" userId="7d25d710-0931-49a3-acef-49192cec40f2" providerId="ADAL" clId="{D61B6072-7A59-4CC5-B1DD-E13331A50EFF}" dt="2025-11-20T02:43:30.417" v="1941" actId="20577"/>
          <ac:spMkLst>
            <pc:docMk/>
            <pc:sldMk cId="1783496551" sldId="362"/>
            <ac:spMk id="2" creationId="{7D1C5EA2-D494-40AF-84BE-BAC518A193B4}"/>
          </ac:spMkLst>
        </pc:spChg>
        <pc:spChg chg="mod">
          <ac:chgData name="Wang Jian-Sheng" userId="7d25d710-0931-49a3-acef-49192cec40f2" providerId="ADAL" clId="{D61B6072-7A59-4CC5-B1DD-E13331A50EFF}" dt="2025-11-20T02:49:48.201" v="2164" actId="20577"/>
          <ac:spMkLst>
            <pc:docMk/>
            <pc:sldMk cId="1783496551" sldId="362"/>
            <ac:spMk id="3" creationId="{B5396EB0-0A0B-4DA8-982D-BCC3F725F6BF}"/>
          </ac:spMkLst>
        </pc:spChg>
      </pc:sldChg>
      <pc:sldChg chg="modSp add modNotesTx">
        <pc:chgData name="Wang Jian-Sheng" userId="7d25d710-0931-49a3-acef-49192cec40f2" providerId="ADAL" clId="{D61B6072-7A59-4CC5-B1DD-E13331A50EFF}" dt="2025-11-24T05:43:26.156" v="3879" actId="113"/>
        <pc:sldMkLst>
          <pc:docMk/>
          <pc:sldMk cId="1438717416" sldId="363"/>
        </pc:sldMkLst>
        <pc:spChg chg="mod">
          <ac:chgData name="Wang Jian-Sheng" userId="7d25d710-0931-49a3-acef-49192cec40f2" providerId="ADAL" clId="{D61B6072-7A59-4CC5-B1DD-E13331A50EFF}" dt="2025-11-20T07:15:34.936" v="3277" actId="27636"/>
          <ac:spMkLst>
            <pc:docMk/>
            <pc:sldMk cId="1438717416" sldId="363"/>
            <ac:spMk id="2" creationId="{E44E63C5-2530-473E-BAA8-13FD442CD8F7}"/>
          </ac:spMkLst>
        </pc:spChg>
        <pc:spChg chg="mod">
          <ac:chgData name="Wang Jian-Sheng" userId="7d25d710-0931-49a3-acef-49192cec40f2" providerId="ADAL" clId="{D61B6072-7A59-4CC5-B1DD-E13331A50EFF}" dt="2025-11-24T05:43:26.156" v="3879" actId="113"/>
          <ac:spMkLst>
            <pc:docMk/>
            <pc:sldMk cId="1438717416" sldId="363"/>
            <ac:spMk id="3" creationId="{9CA5A1C6-D842-4C8A-8ED2-1BE78E787F3F}"/>
          </ac:spMkLst>
        </pc:spChg>
      </pc:sldChg>
      <pc:sldChg chg="modSp add">
        <pc:chgData name="Wang Jian-Sheng" userId="7d25d710-0931-49a3-acef-49192cec40f2" providerId="ADAL" clId="{D61B6072-7A59-4CC5-B1DD-E13331A50EFF}" dt="2025-11-25T03:35:50.474" v="4765" actId="20577"/>
        <pc:sldMkLst>
          <pc:docMk/>
          <pc:sldMk cId="2088691402" sldId="364"/>
        </pc:sldMkLst>
        <pc:spChg chg="mod">
          <ac:chgData name="Wang Jian-Sheng" userId="7d25d710-0931-49a3-acef-49192cec40f2" providerId="ADAL" clId="{D61B6072-7A59-4CC5-B1DD-E13331A50EFF}" dt="2025-11-25T03:35:50.474" v="4765" actId="20577"/>
          <ac:spMkLst>
            <pc:docMk/>
            <pc:sldMk cId="2088691402" sldId="364"/>
            <ac:spMk id="2" creationId="{00EB2D45-D511-4B20-AD71-E1CDE9333D74}"/>
          </ac:spMkLst>
        </pc:spChg>
        <pc:spChg chg="mod">
          <ac:chgData name="Wang Jian-Sheng" userId="7d25d710-0931-49a3-acef-49192cec40f2" providerId="ADAL" clId="{D61B6072-7A59-4CC5-B1DD-E13331A50EFF}" dt="2025-11-24T08:07:12.152" v="4474" actId="27636"/>
          <ac:spMkLst>
            <pc:docMk/>
            <pc:sldMk cId="2088691402" sldId="364"/>
            <ac:spMk id="3" creationId="{67373F94-62DD-4C22-9098-C861F90C3F64}"/>
          </ac:spMkLst>
        </pc:spChg>
      </pc:sldChg>
      <pc:sldChg chg="addSp delSp modSp add">
        <pc:chgData name="Wang Jian-Sheng" userId="7d25d710-0931-49a3-acef-49192cec40f2" providerId="ADAL" clId="{D61B6072-7A59-4CC5-B1DD-E13331A50EFF}" dt="2025-11-25T03:40:38.275" v="4771" actId="20577"/>
        <pc:sldMkLst>
          <pc:docMk/>
          <pc:sldMk cId="1523910930" sldId="365"/>
        </pc:sldMkLst>
        <pc:spChg chg="mod">
          <ac:chgData name="Wang Jian-Sheng" userId="7d25d710-0931-49a3-acef-49192cec40f2" providerId="ADAL" clId="{D61B6072-7A59-4CC5-B1DD-E13331A50EFF}" dt="2025-11-25T03:24:29.947" v="4512" actId="20577"/>
          <ac:spMkLst>
            <pc:docMk/>
            <pc:sldMk cId="1523910930" sldId="365"/>
            <ac:spMk id="2" creationId="{141C882F-83F9-4974-9369-34628969B03E}"/>
          </ac:spMkLst>
        </pc:spChg>
        <pc:spChg chg="del">
          <ac:chgData name="Wang Jian-Sheng" userId="7d25d710-0931-49a3-acef-49192cec40f2" providerId="ADAL" clId="{D61B6072-7A59-4CC5-B1DD-E13331A50EFF}" dt="2025-11-25T03:24:38.448" v="4513" actId="478"/>
          <ac:spMkLst>
            <pc:docMk/>
            <pc:sldMk cId="1523910930" sldId="365"/>
            <ac:spMk id="3" creationId="{A6EFFE8C-A482-4B04-9F07-91235FD3C9A5}"/>
          </ac:spMkLst>
        </pc:spChg>
        <pc:spChg chg="add mod">
          <ac:chgData name="Wang Jian-Sheng" userId="7d25d710-0931-49a3-acef-49192cec40f2" providerId="ADAL" clId="{D61B6072-7A59-4CC5-B1DD-E13331A50EFF}" dt="2025-11-25T03:40:38.275" v="4771" actId="20577"/>
          <ac:spMkLst>
            <pc:docMk/>
            <pc:sldMk cId="1523910930" sldId="365"/>
            <ac:spMk id="5" creationId="{3766CC82-CE7A-4319-B37A-33182216398D}"/>
          </ac:spMkLst>
        </pc:spChg>
        <pc:spChg chg="add mod">
          <ac:chgData name="Wang Jian-Sheng" userId="7d25d710-0931-49a3-acef-49192cec40f2" providerId="ADAL" clId="{D61B6072-7A59-4CC5-B1DD-E13331A50EFF}" dt="2025-11-25T03:35:07.078" v="4750" actId="1076"/>
          <ac:spMkLst>
            <pc:docMk/>
            <pc:sldMk cId="1523910930" sldId="365"/>
            <ac:spMk id="6" creationId="{96376ECB-8077-4D02-8461-633AE55FEC1F}"/>
          </ac:spMkLst>
        </pc:spChg>
        <pc:picChg chg="add mod">
          <ac:chgData name="Wang Jian-Sheng" userId="7d25d710-0931-49a3-acef-49192cec40f2" providerId="ADAL" clId="{D61B6072-7A59-4CC5-B1DD-E13331A50EFF}" dt="2025-11-25T03:29:53.635" v="4518" actId="1076"/>
          <ac:picMkLst>
            <pc:docMk/>
            <pc:sldMk cId="1523910930" sldId="365"/>
            <ac:picMk id="4" creationId="{F82753BC-90E1-4934-B4D9-CE34A7BF1D30}"/>
          </ac:picMkLst>
        </pc:picChg>
      </pc:sldChg>
    </pc:docChg>
  </pc:docChgLst>
  <pc:docChgLst>
    <pc:chgData name="Wang Jian-Sheng" userId="7d25d710-0931-49a3-acef-49192cec40f2" providerId="ADAL" clId="{2A1A8BC9-A7CD-4616-9EBF-870F14EEDAD0}"/>
  </pc:docChgLst>
  <pc:docChgLst>
    <pc:chgData name="Wang Jian-Sheng" userId="7d25d710-0931-49a3-acef-49192cec40f2" providerId="ADAL" clId="{ED9133B5-258E-481A-9CF8-D2D60EA6BD2C}"/>
  </pc:docChgLst>
  <pc:docChgLst>
    <pc:chgData name="Wang Jian-Sheng" userId="7d25d710-0931-49a3-acef-49192cec40f2" providerId="ADAL" clId="{8B8ECE33-6D96-4AC3-B9E1-FCBE91EA1109}"/>
    <pc:docChg chg="custSel modSld">
      <pc:chgData name="Wang Jian-Sheng" userId="7d25d710-0931-49a3-acef-49192cec40f2" providerId="ADAL" clId="{8B8ECE33-6D96-4AC3-B9E1-FCBE91EA1109}" dt="2025-09-19T02:55:40.148" v="94" actId="20577"/>
      <pc:docMkLst>
        <pc:docMk/>
      </pc:docMkLst>
      <pc:sldChg chg="addSp modSp">
        <pc:chgData name="Wang Jian-Sheng" userId="7d25d710-0931-49a3-acef-49192cec40f2" providerId="ADAL" clId="{8B8ECE33-6D96-4AC3-B9E1-FCBE91EA1109}" dt="2025-09-19T02:45:45.574" v="19" actId="11529"/>
        <pc:sldMkLst>
          <pc:docMk/>
          <pc:sldMk cId="177530689" sldId="305"/>
        </pc:sldMkLst>
        <pc:spChg chg="mod">
          <ac:chgData name="Wang Jian-Sheng" userId="7d25d710-0931-49a3-acef-49192cec40f2" providerId="ADAL" clId="{8B8ECE33-6D96-4AC3-B9E1-FCBE91EA1109}" dt="2025-09-19T02:45:00.222" v="0" actId="113"/>
          <ac:spMkLst>
            <pc:docMk/>
            <pc:sldMk cId="177530689" sldId="305"/>
            <ac:spMk id="3" creationId="{64B467C4-6DB4-401B-9A92-DC7EC5BF7BD0}"/>
          </ac:spMkLst>
        </pc:spChg>
        <pc:spChg chg="add mod">
          <ac:chgData name="Wang Jian-Sheng" userId="7d25d710-0931-49a3-acef-49192cec40f2" providerId="ADAL" clId="{8B8ECE33-6D96-4AC3-B9E1-FCBE91EA1109}" dt="2025-09-19T02:45:38.556" v="18" actId="1076"/>
          <ac:spMkLst>
            <pc:docMk/>
            <pc:sldMk cId="177530689" sldId="305"/>
            <ac:spMk id="4" creationId="{644F271B-0995-4863-9130-7A2915F30570}"/>
          </ac:spMkLst>
        </pc:spChg>
        <pc:cxnChg chg="add mod">
          <ac:chgData name="Wang Jian-Sheng" userId="7d25d710-0931-49a3-acef-49192cec40f2" providerId="ADAL" clId="{8B8ECE33-6D96-4AC3-B9E1-FCBE91EA1109}" dt="2025-09-19T02:45:45.574" v="19" actId="11529"/>
          <ac:cxnSpMkLst>
            <pc:docMk/>
            <pc:sldMk cId="177530689" sldId="305"/>
            <ac:cxnSpMk id="6" creationId="{4B431BEA-775B-4639-B7D8-508A6D26197C}"/>
          </ac:cxnSpMkLst>
        </pc:cxnChg>
      </pc:sldChg>
      <pc:sldChg chg="modSp">
        <pc:chgData name="Wang Jian-Sheng" userId="7d25d710-0931-49a3-acef-49192cec40f2" providerId="ADAL" clId="{8B8ECE33-6D96-4AC3-B9E1-FCBE91EA1109}" dt="2025-09-19T02:55:25.966" v="89" actId="20577"/>
        <pc:sldMkLst>
          <pc:docMk/>
          <pc:sldMk cId="1877578648" sldId="342"/>
        </pc:sldMkLst>
        <pc:spChg chg="mod">
          <ac:chgData name="Wang Jian-Sheng" userId="7d25d710-0931-49a3-acef-49192cec40f2" providerId="ADAL" clId="{8B8ECE33-6D96-4AC3-B9E1-FCBE91EA1109}" dt="2025-09-19T02:55:25.966" v="89" actId="20577"/>
          <ac:spMkLst>
            <pc:docMk/>
            <pc:sldMk cId="1877578648" sldId="342"/>
            <ac:spMk id="3" creationId="{93040AF1-1120-4937-8C79-62E7CEA40447}"/>
          </ac:spMkLst>
        </pc:spChg>
      </pc:sldChg>
      <pc:sldChg chg="modSp">
        <pc:chgData name="Wang Jian-Sheng" userId="7d25d710-0931-49a3-acef-49192cec40f2" providerId="ADAL" clId="{8B8ECE33-6D96-4AC3-B9E1-FCBE91EA1109}" dt="2025-09-19T02:48:34.007" v="25" actId="20577"/>
        <pc:sldMkLst>
          <pc:docMk/>
          <pc:sldMk cId="845121216" sldId="350"/>
        </pc:sldMkLst>
        <pc:spChg chg="mod">
          <ac:chgData name="Wang Jian-Sheng" userId="7d25d710-0931-49a3-acef-49192cec40f2" providerId="ADAL" clId="{8B8ECE33-6D96-4AC3-B9E1-FCBE91EA1109}" dt="2025-09-19T02:48:34.007" v="25" actId="20577"/>
          <ac:spMkLst>
            <pc:docMk/>
            <pc:sldMk cId="845121216" sldId="350"/>
            <ac:spMk id="3" creationId="{5C6ACD6E-01B5-45D0-BDDE-B26BF4DAB6D2}"/>
          </ac:spMkLst>
        </pc:spChg>
      </pc:sldChg>
      <pc:sldChg chg="modSp">
        <pc:chgData name="Wang Jian-Sheng" userId="7d25d710-0931-49a3-acef-49192cec40f2" providerId="ADAL" clId="{8B8ECE33-6D96-4AC3-B9E1-FCBE91EA1109}" dt="2025-09-19T02:51:57.163" v="85" actId="113"/>
        <pc:sldMkLst>
          <pc:docMk/>
          <pc:sldMk cId="223929517" sldId="353"/>
        </pc:sldMkLst>
        <pc:spChg chg="mod">
          <ac:chgData name="Wang Jian-Sheng" userId="7d25d710-0931-49a3-acef-49192cec40f2" providerId="ADAL" clId="{8B8ECE33-6D96-4AC3-B9E1-FCBE91EA1109}" dt="2025-09-19T02:51:57.163" v="85" actId="113"/>
          <ac:spMkLst>
            <pc:docMk/>
            <pc:sldMk cId="223929517" sldId="353"/>
            <ac:spMk id="3" creationId="{4E57E31C-FA6D-4834-B227-A7490D43454B}"/>
          </ac:spMkLst>
        </pc:spChg>
      </pc:sldChg>
      <pc:sldChg chg="modSp">
        <pc:chgData name="Wang Jian-Sheng" userId="7d25d710-0931-49a3-acef-49192cec40f2" providerId="ADAL" clId="{8B8ECE33-6D96-4AC3-B9E1-FCBE91EA1109}" dt="2025-09-19T02:55:40.148" v="94" actId="20577"/>
        <pc:sldMkLst>
          <pc:docMk/>
          <pc:sldMk cId="4200985172" sldId="357"/>
        </pc:sldMkLst>
        <pc:spChg chg="mod">
          <ac:chgData name="Wang Jian-Sheng" userId="7d25d710-0931-49a3-acef-49192cec40f2" providerId="ADAL" clId="{8B8ECE33-6D96-4AC3-B9E1-FCBE91EA1109}" dt="2025-09-19T02:55:40.148" v="94" actId="20577"/>
          <ac:spMkLst>
            <pc:docMk/>
            <pc:sldMk cId="4200985172" sldId="357"/>
            <ac:spMk id="3" creationId="{04819665-5B60-4C4C-B0DB-2999F2253ABE}"/>
          </ac:spMkLst>
        </pc:spChg>
      </pc:sldChg>
    </pc:docChg>
  </pc:docChgLst>
  <pc:docChgLst>
    <pc:chgData name="Wang Jian-Sheng" userId="7d25d710-0931-49a3-acef-49192cec40f2" providerId="ADAL" clId="{CB448424-BB72-4365-A064-F2C3DC91F3DC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5323C-DA4A-438F-B55F-27209206FB23}" type="datetimeFigureOut">
              <a:rPr lang="en-SG" smtClean="0"/>
              <a:t>25/11/2025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6A136-CBA9-41BE-B678-BB635CF2BB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556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ideal is attributed to Cauchy, 1847.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6A136-CBA9-41BE-B678-BB635CF2BB08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570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9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F94C-8A6A-45FE-82A9-DD9AF81D1A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F1026-AD94-4412-BD4F-59BB80E51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114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Week 3,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Machine learning fundamentals</a:t>
            </a:r>
          </a:p>
        </p:txBody>
      </p:sp>
    </p:spTree>
    <p:extLst>
      <p:ext uri="{BB962C8B-B14F-4D97-AF65-F5344CB8AC3E}">
        <p14:creationId xmlns:p14="http://schemas.microsoft.com/office/powerpoint/2010/main" val="215318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E540-C8EE-4E0C-9E8D-F11C2010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</a:t>
            </a:r>
            <a:endParaRPr lang="en-SG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54D2ACD-1C97-4258-8707-ADB71D939FC1}"/>
              </a:ext>
            </a:extLst>
          </p:cNvPr>
          <p:cNvCxnSpPr/>
          <p:nvPr/>
        </p:nvCxnSpPr>
        <p:spPr>
          <a:xfrm>
            <a:off x="1681089" y="5479366"/>
            <a:ext cx="3566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DA1966-DCD1-4F74-9081-B6CB3F097579}"/>
              </a:ext>
            </a:extLst>
          </p:cNvPr>
          <p:cNvCxnSpPr/>
          <p:nvPr/>
        </p:nvCxnSpPr>
        <p:spPr>
          <a:xfrm flipV="1">
            <a:off x="1681089" y="2553286"/>
            <a:ext cx="0" cy="2926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2EA19C-F2AE-4805-9C15-E2D400006F9A}"/>
              </a:ext>
            </a:extLst>
          </p:cNvPr>
          <p:cNvSpPr/>
          <p:nvPr/>
        </p:nvSpPr>
        <p:spPr>
          <a:xfrm>
            <a:off x="2911976" y="3430445"/>
            <a:ext cx="738827" cy="749119"/>
          </a:xfrm>
          <a:custGeom>
            <a:avLst/>
            <a:gdLst>
              <a:gd name="connsiteX0" fmla="*/ 36 w 738827"/>
              <a:gd name="connsiteY0" fmla="*/ 388933 h 749119"/>
              <a:gd name="connsiteX1" fmla="*/ 133679 w 738827"/>
              <a:gd name="connsiteY1" fmla="*/ 677321 h 749119"/>
              <a:gd name="connsiteX2" fmla="*/ 429101 w 738827"/>
              <a:gd name="connsiteY2" fmla="*/ 747660 h 749119"/>
              <a:gd name="connsiteX3" fmla="*/ 626049 w 738827"/>
              <a:gd name="connsiteY3" fmla="*/ 635118 h 749119"/>
              <a:gd name="connsiteX4" fmla="*/ 738590 w 738827"/>
              <a:gd name="connsiteY4" fmla="*/ 332663 h 749119"/>
              <a:gd name="connsiteX5" fmla="*/ 597913 w 738827"/>
              <a:gd name="connsiteY5" fmla="*/ 30207 h 749119"/>
              <a:gd name="connsiteX6" fmla="*/ 126646 w 738827"/>
              <a:gd name="connsiteY6" fmla="*/ 51309 h 749119"/>
              <a:gd name="connsiteX7" fmla="*/ 36 w 738827"/>
              <a:gd name="connsiteY7" fmla="*/ 388933 h 74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827" h="749119">
                <a:moveTo>
                  <a:pt x="36" y="388933"/>
                </a:moveTo>
                <a:cubicBezTo>
                  <a:pt x="1208" y="493268"/>
                  <a:pt x="62168" y="617533"/>
                  <a:pt x="133679" y="677321"/>
                </a:cubicBezTo>
                <a:cubicBezTo>
                  <a:pt x="205190" y="737109"/>
                  <a:pt x="347039" y="754694"/>
                  <a:pt x="429101" y="747660"/>
                </a:cubicBezTo>
                <a:cubicBezTo>
                  <a:pt x="511163" y="740626"/>
                  <a:pt x="574467" y="704284"/>
                  <a:pt x="626049" y="635118"/>
                </a:cubicBezTo>
                <a:cubicBezTo>
                  <a:pt x="677631" y="565952"/>
                  <a:pt x="743279" y="433481"/>
                  <a:pt x="738590" y="332663"/>
                </a:cubicBezTo>
                <a:cubicBezTo>
                  <a:pt x="733901" y="231845"/>
                  <a:pt x="699904" y="77099"/>
                  <a:pt x="597913" y="30207"/>
                </a:cubicBezTo>
                <a:cubicBezTo>
                  <a:pt x="495922" y="-16685"/>
                  <a:pt x="227465" y="-8479"/>
                  <a:pt x="126646" y="51309"/>
                </a:cubicBezTo>
                <a:cubicBezTo>
                  <a:pt x="25828" y="111097"/>
                  <a:pt x="-1136" y="284598"/>
                  <a:pt x="36" y="388933"/>
                </a:cubicBezTo>
                <a:close/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1112403-E78A-4888-A5C7-504F921A30C4}"/>
              </a:ext>
            </a:extLst>
          </p:cNvPr>
          <p:cNvSpPr/>
          <p:nvPr/>
        </p:nvSpPr>
        <p:spPr>
          <a:xfrm>
            <a:off x="3088871" y="3633815"/>
            <a:ext cx="368659" cy="347512"/>
          </a:xfrm>
          <a:custGeom>
            <a:avLst/>
            <a:gdLst>
              <a:gd name="connsiteX0" fmla="*/ 181867 w 368659"/>
              <a:gd name="connsiteY0" fmla="*/ 2683 h 347512"/>
              <a:gd name="connsiteX1" fmla="*/ 6021 w 368659"/>
              <a:gd name="connsiteY1" fmla="*/ 58954 h 347512"/>
              <a:gd name="connsiteX2" fmla="*/ 55258 w 368659"/>
              <a:gd name="connsiteY2" fmla="*/ 241834 h 347512"/>
              <a:gd name="connsiteX3" fmla="*/ 195935 w 368659"/>
              <a:gd name="connsiteY3" fmla="*/ 347342 h 347512"/>
              <a:gd name="connsiteX4" fmla="*/ 336612 w 368659"/>
              <a:gd name="connsiteY4" fmla="*/ 262936 h 347512"/>
              <a:gd name="connsiteX5" fmla="*/ 357714 w 368659"/>
              <a:gd name="connsiteY5" fmla="*/ 129293 h 347512"/>
              <a:gd name="connsiteX6" fmla="*/ 181867 w 368659"/>
              <a:gd name="connsiteY6" fmla="*/ 2683 h 34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659" h="347512">
                <a:moveTo>
                  <a:pt x="181867" y="2683"/>
                </a:moveTo>
                <a:cubicBezTo>
                  <a:pt x="123251" y="-9040"/>
                  <a:pt x="27122" y="19096"/>
                  <a:pt x="6021" y="58954"/>
                </a:cubicBezTo>
                <a:cubicBezTo>
                  <a:pt x="-15081" y="98813"/>
                  <a:pt x="23606" y="193769"/>
                  <a:pt x="55258" y="241834"/>
                </a:cubicBezTo>
                <a:cubicBezTo>
                  <a:pt x="86910" y="289899"/>
                  <a:pt x="149043" y="343825"/>
                  <a:pt x="195935" y="347342"/>
                </a:cubicBezTo>
                <a:cubicBezTo>
                  <a:pt x="242827" y="350859"/>
                  <a:pt x="309649" y="299277"/>
                  <a:pt x="336612" y="262936"/>
                </a:cubicBezTo>
                <a:cubicBezTo>
                  <a:pt x="363575" y="226595"/>
                  <a:pt x="381160" y="171496"/>
                  <a:pt x="357714" y="129293"/>
                </a:cubicBezTo>
                <a:cubicBezTo>
                  <a:pt x="334268" y="87090"/>
                  <a:pt x="240483" y="14406"/>
                  <a:pt x="181867" y="2683"/>
                </a:cubicBezTo>
                <a:close/>
              </a:path>
            </a:pathLst>
          </a:cu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FE2AA73-5D19-4D91-922E-3A3F1B5FA6A9}"/>
              </a:ext>
            </a:extLst>
          </p:cNvPr>
          <p:cNvSpPr/>
          <p:nvPr/>
        </p:nvSpPr>
        <p:spPr>
          <a:xfrm>
            <a:off x="2521338" y="3129227"/>
            <a:ext cx="1801915" cy="1471527"/>
          </a:xfrm>
          <a:custGeom>
            <a:avLst/>
            <a:gdLst>
              <a:gd name="connsiteX0" fmla="*/ 193727 w 1801915"/>
              <a:gd name="connsiteY0" fmla="*/ 120410 h 1471527"/>
              <a:gd name="connsiteX1" fmla="*/ 3813 w 1801915"/>
              <a:gd name="connsiteY1" fmla="*/ 458035 h 1471527"/>
              <a:gd name="connsiteX2" fmla="*/ 313302 w 1801915"/>
              <a:gd name="connsiteY2" fmla="*/ 1203622 h 1471527"/>
              <a:gd name="connsiteX3" fmla="*/ 1206600 w 1801915"/>
              <a:gd name="connsiteY3" fmla="*/ 1470908 h 1471527"/>
              <a:gd name="connsiteX4" fmla="*/ 1727105 w 1801915"/>
              <a:gd name="connsiteY4" fmla="*/ 1266927 h 1471527"/>
              <a:gd name="connsiteX5" fmla="*/ 1769308 w 1801915"/>
              <a:gd name="connsiteY5" fmla="*/ 943370 h 1471527"/>
              <a:gd name="connsiteX6" fmla="*/ 1445751 w 1801915"/>
              <a:gd name="connsiteY6" fmla="*/ 296256 h 1471527"/>
              <a:gd name="connsiteX7" fmla="*/ 918213 w 1801915"/>
              <a:gd name="connsiteY7" fmla="*/ 7868 h 1471527"/>
              <a:gd name="connsiteX8" fmla="*/ 193727 w 1801915"/>
              <a:gd name="connsiteY8" fmla="*/ 120410 h 147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1915" h="1471527">
                <a:moveTo>
                  <a:pt x="193727" y="120410"/>
                </a:moveTo>
                <a:cubicBezTo>
                  <a:pt x="41327" y="195438"/>
                  <a:pt x="-16116" y="277500"/>
                  <a:pt x="3813" y="458035"/>
                </a:cubicBezTo>
                <a:cubicBezTo>
                  <a:pt x="23742" y="638570"/>
                  <a:pt x="112837" y="1034810"/>
                  <a:pt x="313302" y="1203622"/>
                </a:cubicBezTo>
                <a:cubicBezTo>
                  <a:pt x="513767" y="1372434"/>
                  <a:pt x="970966" y="1460357"/>
                  <a:pt x="1206600" y="1470908"/>
                </a:cubicBezTo>
                <a:cubicBezTo>
                  <a:pt x="1442234" y="1481459"/>
                  <a:pt x="1633320" y="1354850"/>
                  <a:pt x="1727105" y="1266927"/>
                </a:cubicBezTo>
                <a:cubicBezTo>
                  <a:pt x="1820890" y="1179004"/>
                  <a:pt x="1816200" y="1105149"/>
                  <a:pt x="1769308" y="943370"/>
                </a:cubicBezTo>
                <a:cubicBezTo>
                  <a:pt x="1722416" y="781592"/>
                  <a:pt x="1587600" y="452173"/>
                  <a:pt x="1445751" y="296256"/>
                </a:cubicBezTo>
                <a:cubicBezTo>
                  <a:pt x="1303902" y="140339"/>
                  <a:pt x="1126884" y="39520"/>
                  <a:pt x="918213" y="7868"/>
                </a:cubicBezTo>
                <a:cubicBezTo>
                  <a:pt x="709542" y="-23784"/>
                  <a:pt x="346127" y="45382"/>
                  <a:pt x="193727" y="120410"/>
                </a:cubicBezTo>
                <a:close/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A0DBD75-6A8E-4D67-A944-75341BE7F777}"/>
              </a:ext>
            </a:extLst>
          </p:cNvPr>
          <p:cNvSpPr/>
          <p:nvPr/>
        </p:nvSpPr>
        <p:spPr>
          <a:xfrm>
            <a:off x="2273594" y="2880135"/>
            <a:ext cx="2800153" cy="2205510"/>
          </a:xfrm>
          <a:custGeom>
            <a:avLst/>
            <a:gdLst>
              <a:gd name="connsiteX0" fmla="*/ 26474 w 2800153"/>
              <a:gd name="connsiteY0" fmla="*/ 179588 h 2205510"/>
              <a:gd name="connsiteX1" fmla="*/ 117914 w 2800153"/>
              <a:gd name="connsiteY1" fmla="*/ 1058819 h 2205510"/>
              <a:gd name="connsiteX2" fmla="*/ 476640 w 2800153"/>
              <a:gd name="connsiteY2" fmla="*/ 1635594 h 2205510"/>
              <a:gd name="connsiteX3" fmla="*/ 1201126 w 2800153"/>
              <a:gd name="connsiteY3" fmla="*/ 1909914 h 2205510"/>
              <a:gd name="connsiteX4" fmla="*/ 2516455 w 2800153"/>
              <a:gd name="connsiteY4" fmla="*/ 2205336 h 2205510"/>
              <a:gd name="connsiteX5" fmla="*/ 2783741 w 2800153"/>
              <a:gd name="connsiteY5" fmla="*/ 1867711 h 2205510"/>
              <a:gd name="connsiteX6" fmla="*/ 2692301 w 2800153"/>
              <a:gd name="connsiteY6" fmla="*/ 1023650 h 2205510"/>
              <a:gd name="connsiteX7" fmla="*/ 2052221 w 2800153"/>
              <a:gd name="connsiteY7" fmla="*/ 503145 h 2205510"/>
              <a:gd name="connsiteX8" fmla="*/ 1187058 w 2800153"/>
              <a:gd name="connsiteY8" fmla="*/ 24843 h 2205510"/>
              <a:gd name="connsiteX9" fmla="*/ 546978 w 2800153"/>
              <a:gd name="connsiteY9" fmla="*/ 81114 h 2205510"/>
              <a:gd name="connsiteX10" fmla="*/ 26474 w 2800153"/>
              <a:gd name="connsiteY10" fmla="*/ 179588 h 220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53" h="2205510">
                <a:moveTo>
                  <a:pt x="26474" y="179588"/>
                </a:moveTo>
                <a:cubicBezTo>
                  <a:pt x="-45037" y="342539"/>
                  <a:pt x="42886" y="816152"/>
                  <a:pt x="117914" y="1058819"/>
                </a:cubicBezTo>
                <a:cubicBezTo>
                  <a:pt x="192942" y="1301486"/>
                  <a:pt x="296105" y="1493745"/>
                  <a:pt x="476640" y="1635594"/>
                </a:cubicBezTo>
                <a:cubicBezTo>
                  <a:pt x="657175" y="1777443"/>
                  <a:pt x="861157" y="1814957"/>
                  <a:pt x="1201126" y="1909914"/>
                </a:cubicBezTo>
                <a:cubicBezTo>
                  <a:pt x="1541095" y="2004871"/>
                  <a:pt x="2252686" y="2212370"/>
                  <a:pt x="2516455" y="2205336"/>
                </a:cubicBezTo>
                <a:cubicBezTo>
                  <a:pt x="2780224" y="2198302"/>
                  <a:pt x="2754433" y="2064659"/>
                  <a:pt x="2783741" y="1867711"/>
                </a:cubicBezTo>
                <a:cubicBezTo>
                  <a:pt x="2813049" y="1670763"/>
                  <a:pt x="2814221" y="1251078"/>
                  <a:pt x="2692301" y="1023650"/>
                </a:cubicBezTo>
                <a:cubicBezTo>
                  <a:pt x="2570381" y="796222"/>
                  <a:pt x="2303095" y="669613"/>
                  <a:pt x="2052221" y="503145"/>
                </a:cubicBezTo>
                <a:cubicBezTo>
                  <a:pt x="1801347" y="336677"/>
                  <a:pt x="1437932" y="95181"/>
                  <a:pt x="1187058" y="24843"/>
                </a:cubicBezTo>
                <a:cubicBezTo>
                  <a:pt x="936184" y="-45496"/>
                  <a:pt x="741581" y="52979"/>
                  <a:pt x="546978" y="81114"/>
                </a:cubicBezTo>
                <a:cubicBezTo>
                  <a:pt x="352375" y="109249"/>
                  <a:pt x="97985" y="16637"/>
                  <a:pt x="26474" y="179588"/>
                </a:cubicBezTo>
                <a:close/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4BCBB1-26D0-46E2-A64B-800AAD32691E}"/>
                  </a:ext>
                </a:extLst>
              </p:cNvPr>
              <p:cNvSpPr txBox="1"/>
              <p:nvPr/>
            </p:nvSpPr>
            <p:spPr>
              <a:xfrm>
                <a:off x="4691575" y="5596089"/>
                <a:ext cx="31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4BCBB1-26D0-46E2-A64B-800AAD326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575" y="5596089"/>
                <a:ext cx="310791" cy="276999"/>
              </a:xfrm>
              <a:prstGeom prst="rect">
                <a:avLst/>
              </a:prstGeom>
              <a:blipFill>
                <a:blip r:embed="rId2"/>
                <a:stretch>
                  <a:fillRect l="-13725" r="-1961" b="-2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A261E1-1F39-47D9-A3F4-2893CEA2C852}"/>
                  </a:ext>
                </a:extLst>
              </p:cNvPr>
              <p:cNvSpPr txBox="1"/>
              <p:nvPr/>
            </p:nvSpPr>
            <p:spPr>
              <a:xfrm>
                <a:off x="1228589" y="2442593"/>
                <a:ext cx="3054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A261E1-1F39-47D9-A3F4-2893CEA2C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589" y="2442593"/>
                <a:ext cx="305468" cy="276999"/>
              </a:xfrm>
              <a:prstGeom prst="rect">
                <a:avLst/>
              </a:prstGeom>
              <a:blipFill>
                <a:blip r:embed="rId3"/>
                <a:stretch>
                  <a:fillRect l="-14000" r="-2000" b="-2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5C1C89-0699-4A2D-8347-BC1F5DC30FBC}"/>
              </a:ext>
            </a:extLst>
          </p:cNvPr>
          <p:cNvCxnSpPr/>
          <p:nvPr/>
        </p:nvCxnSpPr>
        <p:spPr>
          <a:xfrm flipV="1">
            <a:off x="3749040" y="3059723"/>
            <a:ext cx="422031" cy="36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5C129E-DE0E-4511-AAF5-DBBBC69BD377}"/>
                  </a:ext>
                </a:extLst>
              </p:cNvPr>
              <p:cNvSpPr txBox="1"/>
              <p:nvPr/>
            </p:nvSpPr>
            <p:spPr>
              <a:xfrm>
                <a:off x="3910816" y="1981037"/>
                <a:ext cx="1702191" cy="98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SG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5C129E-DE0E-4511-AAF5-DBBBC69BD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816" y="1981037"/>
                <a:ext cx="1702191" cy="985334"/>
              </a:xfrm>
              <a:prstGeom prst="rect">
                <a:avLst/>
              </a:prstGeom>
              <a:blipFill>
                <a:blip r:embed="rId4"/>
                <a:stretch>
                  <a:fillRect r="-315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0847EF-2686-4353-BDC2-6CF8DE8DFBB5}"/>
                  </a:ext>
                </a:extLst>
              </p:cNvPr>
              <p:cNvSpPr txBox="1"/>
              <p:nvPr/>
            </p:nvSpPr>
            <p:spPr>
              <a:xfrm>
                <a:off x="6527411" y="2806506"/>
                <a:ext cx="224115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Move the parameter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SG" dirty="0"/>
                  <a:t> in the negative gradient direction by a small learning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SG" dirty="0"/>
                  <a:t>, so that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i="1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0847EF-2686-4353-BDC2-6CF8DE8DF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411" y="2806506"/>
                <a:ext cx="2241157" cy="2862322"/>
              </a:xfrm>
              <a:prstGeom prst="rect">
                <a:avLst/>
              </a:prstGeom>
              <a:blipFill>
                <a:blip r:embed="rId5"/>
                <a:stretch>
                  <a:fillRect l="-2452" t="-1064" r="-463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C79635-833F-448E-B6D7-EC783A144D68}"/>
                  </a:ext>
                </a:extLst>
              </p:cNvPr>
              <p:cNvSpPr txBox="1"/>
              <p:nvPr/>
            </p:nvSpPr>
            <p:spPr>
              <a:xfrm>
                <a:off x="2273594" y="5731391"/>
                <a:ext cx="20365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Contour plot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dirty="0"/>
                  <a:t>, i.e.,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const</m:t>
                    </m:r>
                  </m:oMath>
                </a14:m>
                <a:r>
                  <a:rPr lang="en-SG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C79635-833F-448E-B6D7-EC783A144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594" y="5731391"/>
                <a:ext cx="2036598" cy="923330"/>
              </a:xfrm>
              <a:prstGeom prst="rect">
                <a:avLst/>
              </a:prstGeom>
              <a:blipFill>
                <a:blip r:embed="rId6"/>
                <a:stretch>
                  <a:fillRect l="-2695" t="-3289" r="-3892" b="-92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A975FF-A4BB-4A26-8C0A-993029D08A2D}"/>
                  </a:ext>
                </a:extLst>
              </p:cNvPr>
              <p:cNvSpPr txBox="1"/>
              <p:nvPr/>
            </p:nvSpPr>
            <p:spPr>
              <a:xfrm>
                <a:off x="6818811" y="1091623"/>
                <a:ext cx="1861457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A975FF-A4BB-4A26-8C0A-993029D08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811" y="1091623"/>
                <a:ext cx="1861457" cy="7958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16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44E63C5-2530-473E-BAA8-13FD442CD8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Negative gradient move lower the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44E63C5-2530-473E-BAA8-13FD442CD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 t="-13364" b="-207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A5A1C6-D842-4C8A-8ED2-1BE78E787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86879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:r>
                  <a:rPr lang="en-US" dirty="0"/>
                  <a:t>S</a:t>
                </a:r>
                <a:r>
                  <a:rPr lang="en-SG" dirty="0" err="1"/>
                  <a:t>ubstitute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SG" dirty="0"/>
                  <a:t>, we find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r>
                  <a:rPr lang="en-US" dirty="0"/>
                  <a:t>Provided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SG" dirty="0"/>
                  <a:t> is small enough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A5A1C6-D842-4C8A-8ED2-1BE78E787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86879"/>
                <a:ext cx="7886700" cy="4351338"/>
              </a:xfrm>
              <a:blipFill>
                <a:blip r:embed="rId4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71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18B4-756F-4B98-8D39-F8C790FB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in linear regression problem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0C962-C574-4D29-AB14-62A5202A5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:r>
                  <a:rPr lang="en-US" dirty="0"/>
                  <a:t>Update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br>
                  <a:rPr lang="en-US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i="1" dirty="0"/>
              </a:p>
              <a:p>
                <a:pPr marL="0" indent="0">
                  <a:buNone/>
                </a:pPr>
                <a:endParaRPr lang="en-SG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0C962-C574-4D29-AB14-62A5202A5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40D8EC-A5DF-45B4-86F7-6C9C296E51F6}"/>
                  </a:ext>
                </a:extLst>
              </p:cNvPr>
              <p:cNvSpPr txBox="1"/>
              <p:nvPr/>
            </p:nvSpPr>
            <p:spPr>
              <a:xfrm>
                <a:off x="7432766" y="2860766"/>
                <a:ext cx="1198616" cy="1173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40D8EC-A5DF-45B4-86F7-6C9C296E5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66" y="2860766"/>
                <a:ext cx="1198616" cy="11730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69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EB28-C94F-4C97-A79E-D781680C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equation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8B26E-7187-41DB-8AB6-A887702C84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+mn-lt"/>
                  </a:rPr>
                  <a:t>at the minimum, so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SG" dirty="0"/>
              </a:p>
              <a:p>
                <a:endParaRPr lang="en-US" dirty="0"/>
              </a:p>
              <a:p>
                <a:r>
                  <a:rPr lang="en-US" dirty="0"/>
                  <a:t>O</a:t>
                </a:r>
                <a:r>
                  <a:rPr lang="en-SG" dirty="0"/>
                  <a:t>r </a:t>
                </a:r>
              </a:p>
              <a:p>
                <a:endParaRPr lang="en-SG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SG" dirty="0"/>
                  <a:t>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SG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SG" b="1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8B26E-7187-41DB-8AB6-A887702C8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5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4A0F3D2-D5ED-4DF6-A784-D7518DE68E77}"/>
              </a:ext>
            </a:extLst>
          </p:cNvPr>
          <p:cNvSpPr txBox="1"/>
          <p:nvPr/>
        </p:nvSpPr>
        <p:spPr>
          <a:xfrm>
            <a:off x="4650377" y="5846543"/>
            <a:ext cx="197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Moore-Penrose pseudo-inverse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1817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5A6B-61DC-4164-BE57-51EC3254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Least-square fitting, machine learning way (code)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90407-BB77-46CE-8494-73479B61C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2785"/>
            <a:ext cx="822796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 = 3 # three fitting parameters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torch.rand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((n),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requires_grad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=True)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fit(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0.01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loop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over epoch;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compute los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los.backward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with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torch.no_grad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w -=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w.grad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w.grad.zero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_()</a:t>
            </a:r>
          </a:p>
        </p:txBody>
      </p:sp>
    </p:spTree>
    <p:extLst>
      <p:ext uri="{BB962C8B-B14F-4D97-AF65-F5344CB8AC3E}">
        <p14:creationId xmlns:p14="http://schemas.microsoft.com/office/powerpoint/2010/main" val="146970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D80F-0D3C-4D0C-9DBF-0EC8EC3B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CB603C-D7E6-41ED-ACA8-BF65E93917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Basic concept of probability </a:t>
                </a:r>
              </a:p>
              <a:p>
                <a:endParaRPr lang="en-US" dirty="0"/>
              </a:p>
              <a:p>
                <a:r>
                  <a:rPr lang="en-US" dirty="0"/>
                  <a:t>Kolmogorov’s definition: 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which form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algebra, we assign probability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CB603C-D7E6-41ED-ACA8-BF65E93917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79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0CF0-2252-42E8-AF5C-67EAA823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distribution, marginal probability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A4136-E960-45CB-A3EB-F64BE5143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Independent events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O</a:t>
                </a:r>
                <a:r>
                  <a:rPr lang="en-SG" dirty="0"/>
                  <a:t>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SG" dirty="0"/>
                  <a:t> for probability density</a:t>
                </a:r>
              </a:p>
              <a:p>
                <a:endParaRPr lang="en-US" dirty="0"/>
              </a:p>
              <a:p>
                <a:r>
                  <a:rPr lang="en-SG" dirty="0"/>
                  <a:t>Marginal 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SG" dirty="0"/>
              </a:p>
              <a:p>
                <a:endParaRPr lang="en-SG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A4136-E960-45CB-A3EB-F64BE5143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3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53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9156-79DC-46D9-BFC4-E553D784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Joint, marginal, conditional distributions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55DC7-2C04-4F42-A060-C3B6FE56F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30" y="1912758"/>
            <a:ext cx="5741126" cy="4056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B1CE9B-224A-4208-BA3F-75DA10E7F7F1}"/>
                  </a:ext>
                </a:extLst>
              </p:cNvPr>
              <p:cNvSpPr txBox="1"/>
              <p:nvPr/>
            </p:nvSpPr>
            <p:spPr>
              <a:xfrm>
                <a:off x="6688183" y="1912758"/>
                <a:ext cx="2096587" cy="391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sum rule (marginalizing):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:r>
                  <a:rPr lang="en-US" dirty="0"/>
                  <a:t>p</a:t>
                </a:r>
                <a:r>
                  <a:rPr lang="en-SG" dirty="0" err="1"/>
                  <a:t>roduct</a:t>
                </a:r>
                <a:r>
                  <a:rPr lang="en-SG" dirty="0"/>
                  <a:t> rule (Bayes’ rule):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B1CE9B-224A-4208-BA3F-75DA10E7F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183" y="1912758"/>
                <a:ext cx="2096587" cy="3914020"/>
              </a:xfrm>
              <a:prstGeom prst="rect">
                <a:avLst/>
              </a:prstGeom>
              <a:blipFill>
                <a:blip r:embed="rId3"/>
                <a:stretch>
                  <a:fillRect l="-2326" t="-935" r="-3488" b="-62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0B4E54-402C-4B2C-A914-89AC3988C069}"/>
                  </a:ext>
                </a:extLst>
              </p:cNvPr>
              <p:cNvSpPr txBox="1"/>
              <p:nvPr/>
            </p:nvSpPr>
            <p:spPr>
              <a:xfrm>
                <a:off x="359230" y="6169708"/>
                <a:ext cx="65640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Distribution of (quantized) discrete variables,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SG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SG" dirty="0"/>
                  <a:t>, from Fig. 2.5 in C. M. Bishop, p. 29.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0B4E54-402C-4B2C-A914-89AC3988C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30" y="6169708"/>
                <a:ext cx="6564086" cy="646331"/>
              </a:xfrm>
              <a:prstGeom prst="rect">
                <a:avLst/>
              </a:prstGeom>
              <a:blipFill>
                <a:blip r:embed="rId4"/>
                <a:stretch>
                  <a:fillRect l="-836" t="-4717" r="-186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308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D80F-0D3C-4D0C-9DBF-0EC8EC3B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CB603C-D7E6-41ED-ACA8-BF65E93917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141536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 theorem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CB603C-D7E6-41ED-ACA8-BF65E93917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141536"/>
                <a:ext cx="7886700" cy="4351338"/>
              </a:xfrm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918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E9FF2-BC13-4701-B77E-3E623D45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Statistic, sufficiency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DC8B1-4FD3-4E0A-B12B-4EAC889A81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SG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SG" dirty="0"/>
                  <a:t>be independent, identically distributed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dirty="0"/>
                  <a:t>.  A static is any function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SG" dirty="0"/>
                  <a:t> to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dirty="0"/>
                  <a:t>.  E.g., mean, variance, median, …</a:t>
                </a:r>
              </a:p>
              <a:p>
                <a:r>
                  <a:rPr lang="en-US" dirty="0"/>
                  <a:t>S</a:t>
                </a:r>
                <a:r>
                  <a:rPr lang="en-SG" dirty="0" err="1"/>
                  <a:t>ufficient</a:t>
                </a:r>
                <a:r>
                  <a:rPr lang="en-SG" dirty="0"/>
                  <a:t> static: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  <a:p>
                <a:endParaRPr lang="en-SG" dirty="0"/>
              </a:p>
              <a:p>
                <a:r>
                  <a:rPr lang="en-SG" dirty="0"/>
                  <a:t>Factorization theorem</a:t>
                </a:r>
              </a:p>
              <a:p>
                <a:pPr marL="0" indent="0">
                  <a:buNone/>
                </a:pPr>
                <a:r>
                  <a:rPr lang="en-SG" dirty="0"/>
                  <a:t>  If we can write the joint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SG" dirty="0"/>
                  <a:t> as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dirty="0"/>
              </a:p>
              <a:p>
                <a:pPr marL="0" indent="0">
                  <a:buNone/>
                </a:pPr>
                <a:r>
                  <a:rPr lang="en-US" dirty="0"/>
                  <a:t> 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SG" dirty="0"/>
                  <a:t> is a sufficient statistic.</a:t>
                </a: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DC8B1-4FD3-4E0A-B12B-4EAC889A8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3221" b="-12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07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2969A-5174-43E1-872C-035E0834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to solve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8B263-DBFE-4042-BD21-C08CE0F70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Regression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330D0FA-D0E6-4F75-A309-60EBC5A9756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9842" y="2505075"/>
                <a:ext cx="3868340" cy="2413091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Given a set of data, predict a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not seen before, e.g., fit to curve</a:t>
                </a:r>
                <a:endParaRPr lang="en-SG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330D0FA-D0E6-4F75-A309-60EBC5A97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9842" y="2505075"/>
                <a:ext cx="3868340" cy="2413091"/>
              </a:xfrm>
              <a:blipFill>
                <a:blip r:embed="rId2"/>
                <a:stretch>
                  <a:fillRect l="-2835" b="-101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D50D3-2D30-4155-BC6C-08B8DE668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Classification</a:t>
            </a:r>
            <a:endParaRPr lang="en-S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BF28E-B445-4B25-9518-4963DA12DBF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Identify which one it is (discrete output)</a:t>
            </a:r>
          </a:p>
          <a:p>
            <a:endParaRPr lang="en-US" dirty="0"/>
          </a:p>
          <a:p>
            <a:r>
              <a:rPr lang="en-US" dirty="0"/>
              <a:t>E.g., recognized handwritten numbers</a:t>
            </a:r>
            <a:endParaRPr lang="en-SG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4F9046-9FA6-4ABB-A54F-7A1768DCBD60}"/>
              </a:ext>
            </a:extLst>
          </p:cNvPr>
          <p:cNvSpPr txBox="1">
            <a:spLocks/>
          </p:cNvSpPr>
          <p:nvPr/>
        </p:nvSpPr>
        <p:spPr>
          <a:xfrm>
            <a:off x="677741" y="4864134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Generative AI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6ACEB6F-8AE6-47CE-99FF-596E8525B29C}"/>
              </a:ext>
            </a:extLst>
          </p:cNvPr>
          <p:cNvSpPr txBox="1">
            <a:spLocks/>
          </p:cNvSpPr>
          <p:nvPr/>
        </p:nvSpPr>
        <p:spPr>
          <a:xfrm>
            <a:off x="629842" y="5421089"/>
            <a:ext cx="3868340" cy="12670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Model probability distributions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93603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2D45-D511-4B20-AD71-E1CDE933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Bias, variance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373F94-62DD-4C22-9098-C861F90C3F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155132" cy="474143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bias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SG" dirty="0"/>
                  <a:t>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SG" dirty="0"/>
                  <a:t> is a statistic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dirty="0"/>
                  <a:t> samples,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SG" dirty="0"/>
                  <a:t> the exact theoretical value)</a:t>
                </a:r>
              </a:p>
              <a:p>
                <a:endParaRPr lang="en-US" dirty="0"/>
              </a:p>
              <a:p>
                <a:r>
                  <a:rPr lang="en-US" dirty="0"/>
                  <a:t>Sample v</a:t>
                </a:r>
                <a:r>
                  <a:rPr lang="en-SG" dirty="0" err="1"/>
                  <a:t>ariance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SG" dirty="0"/>
              </a:p>
              <a:p>
                <a:endParaRPr lang="en-US" dirty="0"/>
              </a:p>
              <a:p>
                <a:r>
                  <a:rPr lang="en-US" b="0" dirty="0"/>
                  <a:t>Mean square error: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bias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SG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373F94-62DD-4C22-9098-C861F90C3F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155132" cy="4741430"/>
              </a:xfrm>
              <a:blipFill>
                <a:blip r:embed="rId2"/>
                <a:stretch>
                  <a:fillRect l="-1345" t="-19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691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E276-9887-4732-A76E-4E86DC820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perspective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040AF1-1120-4937-8C79-62E7CEA404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Given the parameter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 and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the probability of seeing the data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dirty="0"/>
                  <a:t>.  This is the likelihood if it is view as a function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If error is gaussian,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p</a:t>
                </a:r>
                <a:r>
                  <a:rPr lang="en-SG" dirty="0" err="1"/>
                  <a:t>robability</a:t>
                </a:r>
                <a:r>
                  <a:rPr lang="en-SG" dirty="0"/>
                  <a:t> of observed output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SG" b="1" dirty="0"/>
                  <a:t> </a:t>
                </a:r>
                <a:r>
                  <a:rPr lang="en-SG" dirty="0"/>
                  <a:t>given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SG" b="1" dirty="0"/>
                  <a:t> </a:t>
                </a:r>
                <a:r>
                  <a:rPr lang="en-SG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SG" dirty="0"/>
                  <a:t>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SG" dirty="0"/>
              </a:p>
              <a:p>
                <a:endParaRPr lang="en-SG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040AF1-1120-4937-8C79-62E7CEA404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3641" r="-216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578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9FB7-90BE-4628-BE68-ACB26202F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principle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819665-5B60-4C4C-B0DB-2999F2253A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model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SG" dirty="0"/>
                  <a:t> should be choosing such that the likelihood is a maximum, e.g.,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dirty="0"/>
                  <a:t> is a minimum. For the gaussian error, we have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819665-5B60-4C4C-B0DB-2999F2253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5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0362297-294A-4F65-8ECB-6E7EE0FE8418}"/>
              </a:ext>
            </a:extLst>
          </p:cNvPr>
          <p:cNvSpPr txBox="1"/>
          <p:nvPr/>
        </p:nvSpPr>
        <p:spPr>
          <a:xfrm>
            <a:off x="6823364" y="584779"/>
            <a:ext cx="2015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Why maximum likelihood estimator?  1) consistent, 2) lowest MSE, 3) asymptotically normality.</a:t>
            </a:r>
            <a:endParaRPr lang="en-SG" sz="1200" dirty="0"/>
          </a:p>
        </p:txBody>
      </p:sp>
    </p:spTree>
    <p:extLst>
      <p:ext uri="{BB962C8B-B14F-4D97-AF65-F5344CB8AC3E}">
        <p14:creationId xmlns:p14="http://schemas.microsoft.com/office/powerpoint/2010/main" val="4200985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C5EA2-D494-40AF-84BE-BAC518A1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Kullback-Leibler</a:t>
            </a:r>
            <a:r>
              <a:rPr lang="en-US" dirty="0"/>
              <a:t> divergence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96EB0-0A0B-4DA8-982D-BCC3F725F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:r>
                  <a:rPr lang="en-US" dirty="0"/>
                  <a:t>L</a:t>
                </a:r>
                <a:r>
                  <a:rPr lang="en-SG" dirty="0"/>
                  <a:t>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dirty="0"/>
                  <a:t> be for observed data,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dirty="0"/>
                  <a:t> be the model.  Then</a:t>
                </a:r>
              </a:p>
              <a:p>
                <a:endParaRPr lang="en-US" dirty="0"/>
              </a:p>
              <a:p>
                <a:r>
                  <a:rPr lang="en-US" dirty="0"/>
                  <a:t>M</a:t>
                </a:r>
                <a:r>
                  <a:rPr lang="en-SG" dirty="0" err="1"/>
                  <a:t>aximizing</a:t>
                </a:r>
                <a:r>
                  <a:rPr lang="en-SG" dirty="0"/>
                  <a:t> the likelihood is the same as minimize the KL divergence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96EB0-0A0B-4DA8-982D-BCC3F725F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r="-7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496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348C-996B-4234-AC9E-019BA998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performance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9FC01-3CF7-40F6-BE4A-F9D5447C2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error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Testing error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Generalization gap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0747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A905-8BB3-4F93-B60B-AD7422C6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Underfit, overfit, capacity</a:t>
            </a:r>
            <a:endParaRPr lang="en-S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5783C-DB16-47AF-8205-B531BD81B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1644409"/>
            <a:ext cx="6498772" cy="32051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1DDB76-68EA-468D-992D-547EF80CA6F2}"/>
              </a:ext>
            </a:extLst>
          </p:cNvPr>
          <p:cNvSpPr txBox="1"/>
          <p:nvPr/>
        </p:nvSpPr>
        <p:spPr>
          <a:xfrm>
            <a:off x="1025434" y="5323114"/>
            <a:ext cx="64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follows a quadratic curve. Left: fit to a linear line (underfit), middle: fit to a quartic curve, right: fit to a polynomial of degree 9 (overfit).  From fig 5.2 “Deep Learning,” Goodfellow, et al.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51471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5F75-54B6-44B5-8914-96A11616D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  <a:endParaRPr lang="en-SG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8238F5-5EF4-448D-8DDD-C569B892B083}"/>
              </a:ext>
            </a:extLst>
          </p:cNvPr>
          <p:cNvCxnSpPr/>
          <p:nvPr/>
        </p:nvCxnSpPr>
        <p:spPr>
          <a:xfrm>
            <a:off x="1952897" y="5120640"/>
            <a:ext cx="4983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C16ECB-60D8-4682-A999-AC65EE5B1B63}"/>
              </a:ext>
            </a:extLst>
          </p:cNvPr>
          <p:cNvCxnSpPr/>
          <p:nvPr/>
        </p:nvCxnSpPr>
        <p:spPr>
          <a:xfrm flipV="1">
            <a:off x="1952897" y="2279469"/>
            <a:ext cx="0" cy="284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CEDB87-FC89-47FA-A66A-BFF7574EBCC2}"/>
              </a:ext>
            </a:extLst>
          </p:cNvPr>
          <p:cNvSpPr txBox="1"/>
          <p:nvPr/>
        </p:nvSpPr>
        <p:spPr>
          <a:xfrm>
            <a:off x="3344091" y="5290457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complexity capacity (training iterations)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4BA54-B0DA-4E25-B32B-D2D09C0FE856}"/>
              </a:ext>
            </a:extLst>
          </p:cNvPr>
          <p:cNvSpPr txBox="1"/>
          <p:nvPr/>
        </p:nvSpPr>
        <p:spPr>
          <a:xfrm rot="16200000">
            <a:off x="1045029" y="3108960"/>
            <a:ext cx="90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</a:t>
            </a:r>
            <a:endParaRPr lang="en-SG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79CCF6-3F66-4EB6-ABE3-47A8B7F20330}"/>
              </a:ext>
            </a:extLst>
          </p:cNvPr>
          <p:cNvSpPr/>
          <p:nvPr/>
        </p:nvSpPr>
        <p:spPr>
          <a:xfrm>
            <a:off x="2174966" y="2658291"/>
            <a:ext cx="4201799" cy="2412992"/>
          </a:xfrm>
          <a:custGeom>
            <a:avLst/>
            <a:gdLst>
              <a:gd name="connsiteX0" fmla="*/ 0 w 4201799"/>
              <a:gd name="connsiteY0" fmla="*/ 0 h 2412992"/>
              <a:gd name="connsiteX1" fmla="*/ 228600 w 4201799"/>
              <a:gd name="connsiteY1" fmla="*/ 391886 h 2412992"/>
              <a:gd name="connsiteX2" fmla="*/ 803365 w 4201799"/>
              <a:gd name="connsiteY2" fmla="*/ 1084218 h 2412992"/>
              <a:gd name="connsiteX3" fmla="*/ 1632857 w 4201799"/>
              <a:gd name="connsiteY3" fmla="*/ 1685109 h 2412992"/>
              <a:gd name="connsiteX4" fmla="*/ 2704011 w 4201799"/>
              <a:gd name="connsiteY4" fmla="*/ 2076995 h 2412992"/>
              <a:gd name="connsiteX5" fmla="*/ 3605348 w 4201799"/>
              <a:gd name="connsiteY5" fmla="*/ 2305595 h 2412992"/>
              <a:gd name="connsiteX6" fmla="*/ 4147457 w 4201799"/>
              <a:gd name="connsiteY6" fmla="*/ 2403566 h 2412992"/>
              <a:gd name="connsiteX7" fmla="*/ 4153988 w 4201799"/>
              <a:gd name="connsiteY7" fmla="*/ 2403566 h 241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1799" h="2412992">
                <a:moveTo>
                  <a:pt x="0" y="0"/>
                </a:moveTo>
                <a:cubicBezTo>
                  <a:pt x="47353" y="105591"/>
                  <a:pt x="94706" y="211183"/>
                  <a:pt x="228600" y="391886"/>
                </a:cubicBezTo>
                <a:cubicBezTo>
                  <a:pt x="362494" y="572589"/>
                  <a:pt x="569322" y="868681"/>
                  <a:pt x="803365" y="1084218"/>
                </a:cubicBezTo>
                <a:cubicBezTo>
                  <a:pt x="1037408" y="1299755"/>
                  <a:pt x="1316083" y="1519646"/>
                  <a:pt x="1632857" y="1685109"/>
                </a:cubicBezTo>
                <a:cubicBezTo>
                  <a:pt x="1949631" y="1850572"/>
                  <a:pt x="2375263" y="1973581"/>
                  <a:pt x="2704011" y="2076995"/>
                </a:cubicBezTo>
                <a:cubicBezTo>
                  <a:pt x="3032759" y="2180409"/>
                  <a:pt x="3364774" y="2251167"/>
                  <a:pt x="3605348" y="2305595"/>
                </a:cubicBezTo>
                <a:cubicBezTo>
                  <a:pt x="3845922" y="2360023"/>
                  <a:pt x="4147457" y="2403566"/>
                  <a:pt x="4147457" y="2403566"/>
                </a:cubicBezTo>
                <a:cubicBezTo>
                  <a:pt x="4238897" y="2419894"/>
                  <a:pt x="4196442" y="2411730"/>
                  <a:pt x="4153988" y="2403566"/>
                </a:cubicBezTo>
              </a:path>
            </a:pathLst>
          </a:cu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02E1A8-E58C-4CAF-BA64-BE718802C377}"/>
              </a:ext>
            </a:extLst>
          </p:cNvPr>
          <p:cNvSpPr/>
          <p:nvPr/>
        </p:nvSpPr>
        <p:spPr>
          <a:xfrm>
            <a:off x="2187526" y="2672862"/>
            <a:ext cx="4501662" cy="1200691"/>
          </a:xfrm>
          <a:custGeom>
            <a:avLst/>
            <a:gdLst>
              <a:gd name="connsiteX0" fmla="*/ 0 w 4501662"/>
              <a:gd name="connsiteY0" fmla="*/ 0 h 1200691"/>
              <a:gd name="connsiteX1" fmla="*/ 386862 w 4501662"/>
              <a:gd name="connsiteY1" fmla="*/ 414996 h 1200691"/>
              <a:gd name="connsiteX2" fmla="*/ 1111348 w 4501662"/>
              <a:gd name="connsiteY2" fmla="*/ 815926 h 1200691"/>
              <a:gd name="connsiteX3" fmla="*/ 2201594 w 4501662"/>
              <a:gd name="connsiteY3" fmla="*/ 1167618 h 1200691"/>
              <a:gd name="connsiteX4" fmla="*/ 3312942 w 4501662"/>
              <a:gd name="connsiteY4" fmla="*/ 1132449 h 1200691"/>
              <a:gd name="connsiteX5" fmla="*/ 4501662 w 4501662"/>
              <a:gd name="connsiteY5" fmla="*/ 696350 h 120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1662" h="1200691">
                <a:moveTo>
                  <a:pt x="0" y="0"/>
                </a:moveTo>
                <a:cubicBezTo>
                  <a:pt x="100818" y="139504"/>
                  <a:pt x="201637" y="279008"/>
                  <a:pt x="386862" y="414996"/>
                </a:cubicBezTo>
                <a:cubicBezTo>
                  <a:pt x="572087" y="550984"/>
                  <a:pt x="808893" y="690489"/>
                  <a:pt x="1111348" y="815926"/>
                </a:cubicBezTo>
                <a:cubicBezTo>
                  <a:pt x="1413803" y="941363"/>
                  <a:pt x="1834662" y="1114864"/>
                  <a:pt x="2201594" y="1167618"/>
                </a:cubicBezTo>
                <a:cubicBezTo>
                  <a:pt x="2568526" y="1220372"/>
                  <a:pt x="2929597" y="1210994"/>
                  <a:pt x="3312942" y="1132449"/>
                </a:cubicBezTo>
                <a:cubicBezTo>
                  <a:pt x="3696287" y="1053904"/>
                  <a:pt x="4098974" y="875127"/>
                  <a:pt x="4501662" y="696350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F93B02-57DB-4B1A-AB00-94B6AB284CD1}"/>
              </a:ext>
            </a:extLst>
          </p:cNvPr>
          <p:cNvCxnSpPr/>
          <p:nvPr/>
        </p:nvCxnSpPr>
        <p:spPr>
          <a:xfrm>
            <a:off x="5022166" y="3873553"/>
            <a:ext cx="0" cy="8742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350EFC0-0B1F-4975-88F1-D499EDF6F9C9}"/>
              </a:ext>
            </a:extLst>
          </p:cNvPr>
          <p:cNvSpPr txBox="1"/>
          <p:nvPr/>
        </p:nvSpPr>
        <p:spPr>
          <a:xfrm>
            <a:off x="5148774" y="3967089"/>
            <a:ext cx="213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Generalization gap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346285-61E2-4994-828B-A7F4F517FDA4}"/>
                  </a:ext>
                </a:extLst>
              </p:cNvPr>
              <p:cNvSpPr txBox="1"/>
              <p:nvPr/>
            </p:nvSpPr>
            <p:spPr>
              <a:xfrm>
                <a:off x="6376765" y="2839693"/>
                <a:ext cx="559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new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346285-61E2-4994-828B-A7F4F517F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65" y="2839693"/>
                <a:ext cx="559612" cy="369332"/>
              </a:xfrm>
              <a:prstGeom prst="rect">
                <a:avLst/>
              </a:prstGeom>
              <a:blipFill>
                <a:blip r:embed="rId2"/>
                <a:stretch>
                  <a:fillRect r="-978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ABFD65-A694-4325-9B08-94A5CE782C09}"/>
                  </a:ext>
                </a:extLst>
              </p:cNvPr>
              <p:cNvSpPr txBox="1"/>
              <p:nvPr/>
            </p:nvSpPr>
            <p:spPr>
              <a:xfrm>
                <a:off x="6149337" y="4666143"/>
                <a:ext cx="559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train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ABFD65-A694-4325-9B08-94A5CE782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337" y="4666143"/>
                <a:ext cx="559612" cy="369332"/>
              </a:xfrm>
              <a:prstGeom prst="rect">
                <a:avLst/>
              </a:prstGeom>
              <a:blipFill>
                <a:blip r:embed="rId3"/>
                <a:stretch>
                  <a:fillRect r="-21739" b="-327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B96D572-4AFB-4B84-9580-A087C0C06C4D}"/>
              </a:ext>
            </a:extLst>
          </p:cNvPr>
          <p:cNvSpPr txBox="1"/>
          <p:nvPr/>
        </p:nvSpPr>
        <p:spPr>
          <a:xfrm>
            <a:off x="2363372" y="2349425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underfit</a:t>
            </a:r>
            <a:endParaRPr lang="en-S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0A2FFA-F95D-47AE-B13C-291C76A9CB07}"/>
              </a:ext>
            </a:extLst>
          </p:cNvPr>
          <p:cNvSpPr txBox="1"/>
          <p:nvPr/>
        </p:nvSpPr>
        <p:spPr>
          <a:xfrm>
            <a:off x="5730231" y="2283773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overfit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69377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C882F-83F9-4974-9369-34628969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trade-off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753BC-90E1-4934-B4D9-CE34A7BF1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69" y="1618687"/>
            <a:ext cx="6797386" cy="3620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6CC82-CE7A-4319-B37A-33182216398D}"/>
              </a:ext>
            </a:extLst>
          </p:cNvPr>
          <p:cNvSpPr txBox="1"/>
          <p:nvPr/>
        </p:nvSpPr>
        <p:spPr>
          <a:xfrm>
            <a:off x="886690" y="5562600"/>
            <a:ext cx="6823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capacity increases, bias (blue dotted) decreases and variance (green dashed) increases.   There is an optimal capacity choice.  From Fig. 5.6, Goodfellow, et al. </a:t>
            </a:r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76ECB-8077-4D02-8461-633AE55FEC1F}"/>
              </a:ext>
            </a:extLst>
          </p:cNvPr>
          <p:cNvSpPr txBox="1"/>
          <p:nvPr/>
        </p:nvSpPr>
        <p:spPr>
          <a:xfrm>
            <a:off x="6635461" y="1826151"/>
            <a:ext cx="2149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MSE (generalization error) = Bias</a:t>
            </a:r>
            <a:r>
              <a:rPr lang="en-US" baseline="30000" dirty="0"/>
              <a:t>2</a:t>
            </a:r>
            <a:r>
              <a:rPr lang="en-US" dirty="0"/>
              <a:t> + Variance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23910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A905-8BB3-4F93-B60B-AD7422C6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Regularization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29738-6B84-4535-94F3-28124F6BD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dirty="0"/>
                  <a:t> regularisation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LASSO,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regularization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29738-6B84-4535-94F3-28124F6BD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F9687DF-B723-44F8-868A-6C0D51DE5C46}"/>
              </a:ext>
            </a:extLst>
          </p:cNvPr>
          <p:cNvSpPr txBox="1"/>
          <p:nvPr/>
        </p:nvSpPr>
        <p:spPr>
          <a:xfrm>
            <a:off x="5798127" y="796636"/>
            <a:ext cx="2791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modification to learning algorithm to reduce generalization error but not training error.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87085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7CCCC7-A1E3-49DC-8BCA-BEFA8FDE41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-fold cross-validation for error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7CCCC7-A1E3-49DC-8BCA-BEFA8FDE4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825" b="-207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7901FC3-7ED1-437B-9B17-6DCEE1DE1585}"/>
              </a:ext>
            </a:extLst>
          </p:cNvPr>
          <p:cNvSpPr/>
          <p:nvPr/>
        </p:nvSpPr>
        <p:spPr>
          <a:xfrm>
            <a:off x="796833" y="2331720"/>
            <a:ext cx="7336950" cy="41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data</a:t>
            </a:r>
            <a:endParaRPr lang="en-S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060DE-5E7A-47B9-AD3F-5C8DE4C2DEAF}"/>
              </a:ext>
            </a:extLst>
          </p:cNvPr>
          <p:cNvSpPr/>
          <p:nvPr/>
        </p:nvSpPr>
        <p:spPr>
          <a:xfrm>
            <a:off x="796833" y="2958737"/>
            <a:ext cx="1417320" cy="41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28041-A7E2-4AC3-A69C-B81D1094AA93}"/>
              </a:ext>
            </a:extLst>
          </p:cNvPr>
          <p:cNvSpPr/>
          <p:nvPr/>
        </p:nvSpPr>
        <p:spPr>
          <a:xfrm>
            <a:off x="2294704" y="2960918"/>
            <a:ext cx="1417320" cy="41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S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8FD487-FF76-40C0-AFC5-7EB463865E24}"/>
              </a:ext>
            </a:extLst>
          </p:cNvPr>
          <p:cNvSpPr/>
          <p:nvPr/>
        </p:nvSpPr>
        <p:spPr>
          <a:xfrm>
            <a:off x="3770800" y="2960917"/>
            <a:ext cx="1417320" cy="41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SG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5504D-16F5-4434-A0E4-01B2DB1DA017}"/>
              </a:ext>
            </a:extLst>
          </p:cNvPr>
          <p:cNvSpPr/>
          <p:nvPr/>
        </p:nvSpPr>
        <p:spPr>
          <a:xfrm>
            <a:off x="5246896" y="2973980"/>
            <a:ext cx="1417320" cy="41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SG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98C52-A9FC-4320-BE46-6C9F92BC22DE}"/>
              </a:ext>
            </a:extLst>
          </p:cNvPr>
          <p:cNvSpPr/>
          <p:nvPr/>
        </p:nvSpPr>
        <p:spPr>
          <a:xfrm>
            <a:off x="6716463" y="2973980"/>
            <a:ext cx="1417320" cy="41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S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DDF9F-650D-47EC-8ACC-0156586B7BF9}"/>
              </a:ext>
            </a:extLst>
          </p:cNvPr>
          <p:cNvSpPr txBox="1"/>
          <p:nvPr/>
        </p:nvSpPr>
        <p:spPr>
          <a:xfrm>
            <a:off x="1456508" y="4336869"/>
            <a:ext cx="5828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Split the data into k parts (or k-folds), use the </a:t>
            </a:r>
            <a:r>
              <a:rPr lang="en-US" dirty="0" err="1"/>
              <a:t>i-th</a:t>
            </a:r>
            <a:r>
              <a:rPr lang="en-US" dirty="0"/>
              <a:t> fold as testing data, the rest as training data, </a:t>
            </a:r>
            <a:r>
              <a:rPr lang="en-US" dirty="0" err="1"/>
              <a:t>i</a:t>
            </a:r>
            <a:r>
              <a:rPr lang="en-US" dirty="0"/>
              <a:t> = 1, 2,..., k.    The final performance is the average of k cases.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2885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9E0D78C-7353-4620-AEC8-F7A236EF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Task, Performance, Experience</a:t>
            </a:r>
            <a:endParaRPr lang="en-SG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483B98-A3A6-4DF1-B3A3-946343721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to do something without being explicitly programmed for it</a:t>
            </a:r>
          </a:p>
          <a:p>
            <a:endParaRPr lang="en-US" dirty="0"/>
          </a:p>
          <a:p>
            <a:r>
              <a:rPr lang="en-US" dirty="0"/>
              <a:t>Performance: how good it does, accuracy (training set, testing set)</a:t>
            </a:r>
          </a:p>
          <a:p>
            <a:endParaRPr lang="en-US" dirty="0"/>
          </a:p>
          <a:p>
            <a:r>
              <a:rPr lang="en-US" dirty="0"/>
              <a:t>Experience: supervised vs unsupervised learning (generative AI); reinforcement learning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51019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35A1-F20D-4066-84EE-FCDE4E74D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Hyper-parameter optimization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A6802-C0A8-483F-B685-FA9DF1EE01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a hyper-parameter: model parameters such as learning rate, size of the model, regularization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that was fixed during training</a:t>
                </a:r>
              </a:p>
              <a:p>
                <a:endParaRPr lang="en-US" dirty="0"/>
              </a:p>
              <a:p>
                <a:r>
                  <a:rPr lang="en-US" dirty="0"/>
                  <a:t>Use validation data (say 20%) to adjust/revise the model 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A6802-C0A8-483F-B685-FA9DF1EE01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13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0D09305-4248-4543-9C88-6E1D3934F631}"/>
              </a:ext>
            </a:extLst>
          </p:cNvPr>
          <p:cNvSpPr txBox="1"/>
          <p:nvPr/>
        </p:nvSpPr>
        <p:spPr>
          <a:xfrm>
            <a:off x="893617" y="5791200"/>
            <a:ext cx="511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 data/validation data/testing data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87923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DE569F-3CB5-4AA3-B0C3-64BB57433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418"/>
            <a:ext cx="9144000" cy="5543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44F3D-EAAF-4EA4-815A-739324B58874}"/>
              </a:ext>
            </a:extLst>
          </p:cNvPr>
          <p:cNvSpPr txBox="1"/>
          <p:nvPr/>
        </p:nvSpPr>
        <p:spPr>
          <a:xfrm>
            <a:off x="862148" y="6172200"/>
            <a:ext cx="46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Fig.2, Levine &amp; Tu, PNAS, 2024.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3591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F7F8-2DC2-43E2-89D9-E0A7EA87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as machine learning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467C4-6DB4-401B-9A92-DC7EC5BF7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Task: predict a result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 new data point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Model: 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Experience: given the data 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=1,2,⋯,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,⋯,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is a column vector, fit the set.</a:t>
                </a: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467C4-6DB4-401B-9A92-DC7EC5BF7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3221" r="-7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44F271B-0995-4863-9130-7A2915F30570}"/>
              </a:ext>
            </a:extLst>
          </p:cNvPr>
          <p:cNvSpPr txBox="1"/>
          <p:nvPr/>
        </p:nvSpPr>
        <p:spPr>
          <a:xfrm>
            <a:off x="7367448" y="2978325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error</a:t>
            </a:r>
            <a:endParaRPr lang="en-SG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431BEA-775B-4639-B7D8-508A6D26197C}"/>
              </a:ext>
            </a:extLst>
          </p:cNvPr>
          <p:cNvCxnSpPr>
            <a:stCxn id="4" idx="1"/>
          </p:cNvCxnSpPr>
          <p:nvPr/>
        </p:nvCxnSpPr>
        <p:spPr>
          <a:xfrm flipH="1">
            <a:off x="7217226" y="3301491"/>
            <a:ext cx="150222" cy="454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2">
                <a:extLst>
                  <a:ext uri="{FF2B5EF4-FFF2-40B4-BE49-F238E27FC236}">
                    <a16:creationId xmlns:a16="http://schemas.microsoft.com/office/drawing/2014/main" id="{1C6B0A78-0237-4410-BD92-7C159F4C364A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dirty="0"/>
                  <a:t> example</a:t>
                </a:r>
              </a:p>
            </p:txBody>
          </p:sp>
        </mc:Choice>
        <mc:Fallback xmlns="">
          <p:sp>
            <p:nvSpPr>
              <p:cNvPr id="14338" name="Rectangle 2">
                <a:extLst>
                  <a:ext uri="{FF2B5EF4-FFF2-40B4-BE49-F238E27FC236}">
                    <a16:creationId xmlns:a16="http://schemas.microsoft.com/office/drawing/2014/main" id="{1C6B0A78-0237-4410-BD92-7C159F4C36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9" name="Line 3">
            <a:extLst>
              <a:ext uri="{FF2B5EF4-FFF2-40B4-BE49-F238E27FC236}">
                <a16:creationId xmlns:a16="http://schemas.microsoft.com/office/drawing/2014/main" id="{43824E32-6E05-4E67-9C5C-21563ACE6A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6764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6A9DB09B-33F7-4410-AD4D-B37DB98AF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57150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Text Box 5">
                <a:extLst>
                  <a:ext uri="{FF2B5EF4-FFF2-40B4-BE49-F238E27FC236}">
                    <a16:creationId xmlns:a16="http://schemas.microsoft.com/office/drawing/2014/main" id="{865909DE-DF36-4CED-AE7A-2EABC19EFA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600" y="58674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4341" name="Text Box 5">
                <a:extLst>
                  <a:ext uri="{FF2B5EF4-FFF2-40B4-BE49-F238E27FC236}">
                    <a16:creationId xmlns:a16="http://schemas.microsoft.com/office/drawing/2014/main" id="{865909DE-DF36-4CED-AE7A-2EABC19EF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5867400"/>
                <a:ext cx="3810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Text Box 6">
                <a:extLst>
                  <a:ext uri="{FF2B5EF4-FFF2-40B4-BE49-F238E27FC236}">
                    <a16:creationId xmlns:a16="http://schemas.microsoft.com/office/drawing/2014/main" id="{537E73C2-DBF4-4446-ACF5-112C76A24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1676400"/>
                <a:ext cx="30479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4342" name="Text Box 6">
                <a:extLst>
                  <a:ext uri="{FF2B5EF4-FFF2-40B4-BE49-F238E27FC236}">
                    <a16:creationId xmlns:a16="http://schemas.microsoft.com/office/drawing/2014/main" id="{537E73C2-DBF4-4446-ACF5-112C76A24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1676400"/>
                <a:ext cx="304799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3" name="Oval 7">
            <a:extLst>
              <a:ext uri="{FF2B5EF4-FFF2-40B4-BE49-F238E27FC236}">
                <a16:creationId xmlns:a16="http://schemas.microsoft.com/office/drawing/2014/main" id="{0DC2414D-175B-4407-A778-A6EA3FF97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Oval 8">
            <a:extLst>
              <a:ext uri="{FF2B5EF4-FFF2-40B4-BE49-F238E27FC236}">
                <a16:creationId xmlns:a16="http://schemas.microsoft.com/office/drawing/2014/main" id="{DA38E542-A1F7-4E28-A85E-7EF5D4267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5" name="Oval 9">
            <a:extLst>
              <a:ext uri="{FF2B5EF4-FFF2-40B4-BE49-F238E27FC236}">
                <a16:creationId xmlns:a16="http://schemas.microsoft.com/office/drawing/2014/main" id="{F6DCB70C-B030-46FB-AFD5-ADB9AE703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/>
          </a:p>
        </p:txBody>
      </p:sp>
      <p:sp>
        <p:nvSpPr>
          <p:cNvPr id="14346" name="Oval 10">
            <a:extLst>
              <a:ext uri="{FF2B5EF4-FFF2-40B4-BE49-F238E27FC236}">
                <a16:creationId xmlns:a16="http://schemas.microsoft.com/office/drawing/2014/main" id="{F2FE64F5-3D27-4150-8FC3-DE2D39E23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/>
          </a:p>
        </p:txBody>
      </p:sp>
      <p:sp>
        <p:nvSpPr>
          <p:cNvPr id="14347" name="Oval 11">
            <a:extLst>
              <a:ext uri="{FF2B5EF4-FFF2-40B4-BE49-F238E27FC236}">
                <a16:creationId xmlns:a16="http://schemas.microsoft.com/office/drawing/2014/main" id="{85D3011A-1B78-4489-B357-881D82B9A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F42B2490-1A78-4BCE-AA96-331A6A23C1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38400"/>
            <a:ext cx="2209800" cy="2895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9" name="Text Box 13">
                <a:extLst>
                  <a:ext uri="{FF2B5EF4-FFF2-40B4-BE49-F238E27FC236}">
                    <a16:creationId xmlns:a16="http://schemas.microsoft.com/office/drawing/2014/main" id="{FB6A0438-EA60-486F-98A3-308DB4FB3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2199" y="4267200"/>
                <a:ext cx="258862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fitting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i="1" dirty="0"/>
              </a:p>
            </p:txBody>
          </p:sp>
        </mc:Choice>
        <mc:Fallback xmlns="">
          <p:sp>
            <p:nvSpPr>
              <p:cNvPr id="14349" name="Text Box 13">
                <a:extLst>
                  <a:ext uri="{FF2B5EF4-FFF2-40B4-BE49-F238E27FC236}">
                    <a16:creationId xmlns:a16="http://schemas.microsoft.com/office/drawing/2014/main" id="{FB6A0438-EA60-486F-98A3-308DB4FB3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199" y="4267200"/>
                <a:ext cx="2588623" cy="369332"/>
              </a:xfrm>
              <a:prstGeom prst="rect">
                <a:avLst/>
              </a:prstGeom>
              <a:blipFill>
                <a:blip r:embed="rId5"/>
                <a:stretch>
                  <a:fillRect l="-1882"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0" name="Line 14">
            <a:extLst>
              <a:ext uri="{FF2B5EF4-FFF2-40B4-BE49-F238E27FC236}">
                <a16:creationId xmlns:a16="http://schemas.microsoft.com/office/drawing/2014/main" id="{FC3AD9A0-B316-4AD9-8BF1-787CDE28B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750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CFB74A06-547B-4687-93B9-1EA543A71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9671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A235A014-C611-45A3-B337-6B482160F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8425" y="37957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BAAB76AE-C946-4FBD-A908-287FA4B85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64331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>
                <a:cs typeface="Arial" panose="020B0604020202020204" pitchFamily="34" charset="0"/>
              </a:rPr>
              <a:t>ε</a:t>
            </a:r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EAA6D63F-52DA-4979-823B-3DF4CD40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736725"/>
            <a:ext cx="2057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Data do not follow exactly the straight line.  The basic assumption in linear regression (least squares fit) is that the deviations </a:t>
            </a:r>
            <a:r>
              <a:rPr lang="el-GR" altLang="en-US" sz="2000" dirty="0">
                <a:cs typeface="Arial" panose="020B0604020202020204" pitchFamily="34" charset="0"/>
              </a:rPr>
              <a:t>ε</a:t>
            </a:r>
            <a:r>
              <a:rPr lang="en-US" altLang="en-US" sz="2000" dirty="0">
                <a:cs typeface="Arial" panose="020B0604020202020204" pitchFamily="34" charset="0"/>
              </a:rPr>
              <a:t> are independent gaussian random noise.</a:t>
            </a:r>
            <a:endParaRPr lang="el-GR" altLang="en-US" sz="2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5" name="Text Box 19">
                <a:extLst>
                  <a:ext uri="{FF2B5EF4-FFF2-40B4-BE49-F238E27FC236}">
                    <a16:creationId xmlns:a16="http://schemas.microsoft.com/office/drawing/2014/main" id="{9A0E1BE4-F9BD-4510-B4B8-E0EA2DF92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1600200"/>
                <a:ext cx="19812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Error in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dirty="0"/>
                  <a:t>, but no error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14355" name="Text Box 19">
                <a:extLst>
                  <a:ext uri="{FF2B5EF4-FFF2-40B4-BE49-F238E27FC236}">
                    <a16:creationId xmlns:a16="http://schemas.microsoft.com/office/drawing/2014/main" id="{9A0E1BE4-F9BD-4510-B4B8-E0EA2DF92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1600200"/>
                <a:ext cx="1981200" cy="646331"/>
              </a:xfrm>
              <a:prstGeom prst="rect">
                <a:avLst/>
              </a:prstGeom>
              <a:blipFill>
                <a:blip r:embed="rId6"/>
                <a:stretch>
                  <a:fillRect l="-2462" t="-5660" r="-1231" b="-132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9DAA3-38C4-4CDB-AB95-CDC32A4A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5F54B6-C030-47D9-B5AC-03037CD103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Loss: A numerical indicator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)</m:t>
                    </m:r>
                  </m:oMath>
                </a14:m>
                <a:r>
                  <a:rPr lang="en-SG" dirty="0"/>
                  <a:t> for how good the fit is for one point.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SG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SG" dirty="0"/>
                  <a:t>.</a:t>
                </a:r>
                <a:endParaRPr lang="en-SG" b="1" i="1" dirty="0"/>
              </a:p>
              <a:p>
                <a:endParaRPr lang="en-US" dirty="0"/>
              </a:p>
              <a:p>
                <a:r>
                  <a:rPr lang="en-US" dirty="0"/>
                  <a:t>W</a:t>
                </a:r>
                <a:r>
                  <a:rPr lang="en-SG" dirty="0"/>
                  <a:t>e minimize the total “cost”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SG" dirty="0"/>
                  <a:t> to find optical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SG" b="1" dirty="0"/>
                  <a:t>:</a:t>
                </a:r>
              </a:p>
              <a:p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acc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SG" b="1" dirty="0"/>
              </a:p>
              <a:p>
                <a:endParaRPr lang="en-US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5F54B6-C030-47D9-B5AC-03037CD103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84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22B3-05F7-40E7-A018-C4C2F07E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loss and exact solution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B8BD07-CE70-429C-BDFF-5751CDD0A3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Minimize the sum of losses (cost function) with respect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SG" b="1" dirty="0"/>
              </a:p>
              <a:p>
                <a:endParaRPr lang="en-SG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eqArr>
                    </m:oMath>
                  </m:oMathPara>
                </a14:m>
                <a:endParaRPr lang="en-SG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B8BD07-CE70-429C-BDFF-5751CDD0A3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5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986CDBD-9706-4141-9D9B-E999413490A4}"/>
              </a:ext>
            </a:extLst>
          </p:cNvPr>
          <p:cNvSpPr txBox="1"/>
          <p:nvPr/>
        </p:nvSpPr>
        <p:spPr>
          <a:xfrm>
            <a:off x="7850779" y="3193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2-norm squared</a:t>
            </a:r>
            <a:endParaRPr lang="en-SG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5D5B76-6049-4FCF-BF4E-A29511D04EDE}"/>
              </a:ext>
            </a:extLst>
          </p:cNvPr>
          <p:cNvCxnSpPr/>
          <p:nvPr/>
        </p:nvCxnSpPr>
        <p:spPr>
          <a:xfrm flipH="1">
            <a:off x="7328263" y="3690257"/>
            <a:ext cx="509451" cy="587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18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401CF-0066-4BF5-9A22-E9E4091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notations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6ACD6E-01B5-45D0-BDDE-B26BF4DAB6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Row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column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Matrix-vector multiplication,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Transpose for matrix: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-Norms: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SG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6ACD6E-01B5-45D0-BDDE-B26BF4DAB6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25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12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C7B6B9-2FD5-42A3-A18F-2FEF868269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design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C7B6B9-2FD5-42A3-A18F-2FEF86826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7E31C-FA6D-4834-B227-A7490D4345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SG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7E31C-FA6D-4834-B227-A7490D4345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8DB3E7-B87D-41A8-B9A9-B69736887626}"/>
                  </a:ext>
                </a:extLst>
              </p:cNvPr>
              <p:cNvSpPr txBox="1"/>
              <p:nvPr/>
            </p:nvSpPr>
            <p:spPr>
              <a:xfrm>
                <a:off x="986246" y="5688874"/>
                <a:ext cx="2201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8DB3E7-B87D-41A8-B9A9-B6973688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46" y="5688874"/>
                <a:ext cx="2201091" cy="369332"/>
              </a:xfrm>
              <a:prstGeom prst="rect">
                <a:avLst/>
              </a:prstGeom>
              <a:blipFill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711EE5-BF94-4A9A-AA33-7D511CE23ECD}"/>
                  </a:ext>
                </a:extLst>
              </p:cNvPr>
              <p:cNvSpPr txBox="1"/>
              <p:nvPr/>
            </p:nvSpPr>
            <p:spPr>
              <a:xfrm>
                <a:off x="6315891" y="4238897"/>
                <a:ext cx="1789611" cy="2152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711EE5-BF94-4A9A-AA33-7D511CE23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891" y="4238897"/>
                <a:ext cx="1789611" cy="21527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29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</TotalTime>
  <Words>1406</Words>
  <Application>Microsoft Office PowerPoint</Application>
  <PresentationFormat>On-screen Show (4:3)</PresentationFormat>
  <Paragraphs>222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Verdana</vt:lpstr>
      <vt:lpstr>Office Theme</vt:lpstr>
      <vt:lpstr>Week 3,  Machine learning fundamentals</vt:lpstr>
      <vt:lpstr>Problem to solve</vt:lpstr>
      <vt:lpstr>Task, Performance, Experience</vt:lpstr>
      <vt:lpstr>Linear regression as machine learning</vt:lpstr>
      <vt:lpstr>p=1 example</vt:lpstr>
      <vt:lpstr>Loss function</vt:lpstr>
      <vt:lpstr>Least squares loss and exact solution</vt:lpstr>
      <vt:lpstr>Linear algebra notations</vt:lpstr>
      <vt:lpstr>The design matrix X</vt:lpstr>
      <vt:lpstr>Gradient descent </vt:lpstr>
      <vt:lpstr>Negative gradient move lower the objective J</vt:lpstr>
      <vt:lpstr>Gradient in linear regression problem</vt:lpstr>
      <vt:lpstr>Normal equation</vt:lpstr>
      <vt:lpstr>Least-square fitting, machine learning way (code)</vt:lpstr>
      <vt:lpstr>Probability</vt:lpstr>
      <vt:lpstr>Joint distribution, marginal probability</vt:lpstr>
      <vt:lpstr>Joint, marginal, conditional distributions</vt:lpstr>
      <vt:lpstr>Conditional probability </vt:lpstr>
      <vt:lpstr>Statistic, sufficiency</vt:lpstr>
      <vt:lpstr>Bias, variance</vt:lpstr>
      <vt:lpstr>Maximum Likelihood perspective </vt:lpstr>
      <vt:lpstr>Maximum likelihood principle</vt:lpstr>
      <vt:lpstr>Kullback-Leibler divergence</vt:lpstr>
      <vt:lpstr>Testing performance</vt:lpstr>
      <vt:lpstr>Underfit, overfit, capacity</vt:lpstr>
      <vt:lpstr>Performance evaluation</vt:lpstr>
      <vt:lpstr>Bias-variance trade-off</vt:lpstr>
      <vt:lpstr> Regularization</vt:lpstr>
      <vt:lpstr>k-fold cross-validation for error estimate E_new </vt:lpstr>
      <vt:lpstr>Hyper-parameter optimization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AIS5203 Foundations of Deep Learning</dc:title>
  <dc:creator>Wang Jian-Sheng</dc:creator>
  <cp:lastModifiedBy>Wang Jian-Sheng</cp:lastModifiedBy>
  <cp:revision>122</cp:revision>
  <dcterms:created xsi:type="dcterms:W3CDTF">2021-10-08T06:30:06Z</dcterms:created>
  <dcterms:modified xsi:type="dcterms:W3CDTF">2025-11-25T06:24:38Z</dcterms:modified>
</cp:coreProperties>
</file>