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8" r:id="rId2"/>
    <p:sldId id="315" r:id="rId3"/>
    <p:sldId id="316" r:id="rId4"/>
    <p:sldId id="324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5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29A95C52-1A2D-45DD-BB32-7F8F316EB969}"/>
    <pc:docChg chg="modSld">
      <pc:chgData name="Wang Jian-Sheng" userId="7d25d710-0931-49a3-acef-49192cec40f2" providerId="ADAL" clId="{29A95C52-1A2D-45DD-BB32-7F8F316EB969}" dt="2026-02-02T03:24:42.182" v="7" actId="20577"/>
      <pc:docMkLst>
        <pc:docMk/>
      </pc:docMkLst>
    </pc:docChg>
  </pc:docChgLst>
  <pc:docChgLst>
    <pc:chgData name="Wang Jian-Sheng" userId="7d25d710-0931-49a3-acef-49192cec40f2" providerId="ADAL" clId="{6459CACC-A136-4686-B339-D2A8F058B055}"/>
  </pc:docChgLst>
  <pc:docChgLst>
    <pc:chgData name="Wang Jian-Sheng" userId="7d25d710-0931-49a3-acef-49192cec40f2" providerId="ADAL" clId="{400B3847-23C6-49AE-BA5C-4B2F2BF291BC}"/>
  </pc:docChgLst>
  <pc:docChgLst>
    <pc:chgData name="Wang Jian-Sheng" userId="7d25d710-0931-49a3-acef-49192cec40f2" providerId="ADAL" clId="{E8132576-2003-4825-B0AC-1236662F5FAC}"/>
    <pc:docChg chg="undo custSel addSld delSld modSld">
      <pc:chgData name="Wang Jian-Sheng" userId="7d25d710-0931-49a3-acef-49192cec40f2" providerId="ADAL" clId="{E8132576-2003-4825-B0AC-1236662F5FAC}" dt="2026-02-24T06:41:44.907" v="5155" actId="1076"/>
      <pc:docMkLst>
        <pc:docMk/>
      </pc:docMkLst>
      <pc:sldChg chg="modSp modNotesTx">
        <pc:chgData name="Wang Jian-Sheng" userId="7d25d710-0931-49a3-acef-49192cec40f2" providerId="ADAL" clId="{E8132576-2003-4825-B0AC-1236662F5FAC}" dt="2026-02-24T03:36:25.713" v="4615" actId="20577"/>
        <pc:sldMkLst>
          <pc:docMk/>
          <pc:sldMk cId="2153188837" sldId="258"/>
        </pc:sldMkLst>
        <pc:spChg chg="mod">
          <ac:chgData name="Wang Jian-Sheng" userId="7d25d710-0931-49a3-acef-49192cec40f2" providerId="ADAL" clId="{E8132576-2003-4825-B0AC-1236662F5FAC}" dt="2026-02-24T02:30:43.532" v="2710" actId="20577"/>
          <ac:spMkLst>
            <pc:docMk/>
            <pc:sldMk cId="2153188837" sldId="258"/>
            <ac:spMk id="4" creationId="{FE2F1026-AD94-4412-BD4F-59BB80E5138D}"/>
          </ac:spMkLst>
        </pc:spChg>
      </pc:sldChg>
      <pc:sldChg chg="add del">
        <pc:chgData name="Wang Jian-Sheng" userId="7d25d710-0931-49a3-acef-49192cec40f2" providerId="ADAL" clId="{E8132576-2003-4825-B0AC-1236662F5FAC}" dt="2026-02-24T02:41:58.202" v="3181" actId="2696"/>
        <pc:sldMkLst>
          <pc:docMk/>
          <pc:sldMk cId="2622307171" sldId="268"/>
        </pc:sldMkLst>
      </pc:sldChg>
      <pc:sldChg chg="del">
        <pc:chgData name="Wang Jian-Sheng" userId="7d25d710-0931-49a3-acef-49192cec40f2" providerId="ADAL" clId="{E8132576-2003-4825-B0AC-1236662F5FAC}" dt="2026-02-24T03:25:06.156" v="4396" actId="2696"/>
        <pc:sldMkLst>
          <pc:docMk/>
          <pc:sldMk cId="1393800975" sldId="314"/>
        </pc:sldMkLst>
      </pc:sldChg>
      <pc:sldChg chg="addSp modSp add">
        <pc:chgData name="Wang Jian-Sheng" userId="7d25d710-0931-49a3-acef-49192cec40f2" providerId="ADAL" clId="{E8132576-2003-4825-B0AC-1236662F5FAC}" dt="2026-02-23T05:40:04.109" v="2601" actId="20577"/>
        <pc:sldMkLst>
          <pc:docMk/>
          <pc:sldMk cId="2777124036" sldId="315"/>
        </pc:sldMkLst>
        <pc:spChg chg="mod">
          <ac:chgData name="Wang Jian-Sheng" userId="7d25d710-0931-49a3-acef-49192cec40f2" providerId="ADAL" clId="{E8132576-2003-4825-B0AC-1236662F5FAC}" dt="2026-02-12T06:53:56.573" v="78" actId="20577"/>
          <ac:spMkLst>
            <pc:docMk/>
            <pc:sldMk cId="2777124036" sldId="315"/>
            <ac:spMk id="2" creationId="{2CD53EB2-05C9-4AB6-ABA0-245ADE6250D2}"/>
          </ac:spMkLst>
        </pc:spChg>
        <pc:spChg chg="mod">
          <ac:chgData name="Wang Jian-Sheng" userId="7d25d710-0931-49a3-acef-49192cec40f2" providerId="ADAL" clId="{E8132576-2003-4825-B0AC-1236662F5FAC}" dt="2026-02-12T06:59:05.724" v="434" actId="20577"/>
          <ac:spMkLst>
            <pc:docMk/>
            <pc:sldMk cId="2777124036" sldId="315"/>
            <ac:spMk id="3" creationId="{1C39F6AC-4995-4D7C-B2B2-ABCD0BF4719B}"/>
          </ac:spMkLst>
        </pc:spChg>
        <pc:spChg chg="add mod">
          <ac:chgData name="Wang Jian-Sheng" userId="7d25d710-0931-49a3-acef-49192cec40f2" providerId="ADAL" clId="{E8132576-2003-4825-B0AC-1236662F5FAC}" dt="2026-02-23T03:00:55.237" v="443" actId="255"/>
          <ac:spMkLst>
            <pc:docMk/>
            <pc:sldMk cId="2777124036" sldId="315"/>
            <ac:spMk id="4" creationId="{FB3C7BC3-3F58-4CC0-91FB-F020FE64C100}"/>
          </ac:spMkLst>
        </pc:spChg>
        <pc:spChg chg="add mod">
          <ac:chgData name="Wang Jian-Sheng" userId="7d25d710-0931-49a3-acef-49192cec40f2" providerId="ADAL" clId="{E8132576-2003-4825-B0AC-1236662F5FAC}" dt="2026-02-23T03:03:22.224" v="502" actId="20577"/>
          <ac:spMkLst>
            <pc:docMk/>
            <pc:sldMk cId="2777124036" sldId="315"/>
            <ac:spMk id="5" creationId="{5DCCD7BB-920B-4C91-B7D1-DBCFEF4309C0}"/>
          </ac:spMkLst>
        </pc:spChg>
        <pc:spChg chg="add mod">
          <ac:chgData name="Wang Jian-Sheng" userId="7d25d710-0931-49a3-acef-49192cec40f2" providerId="ADAL" clId="{E8132576-2003-4825-B0AC-1236662F5FAC}" dt="2026-02-23T05:38:56.548" v="2452" actId="313"/>
          <ac:spMkLst>
            <pc:docMk/>
            <pc:sldMk cId="2777124036" sldId="315"/>
            <ac:spMk id="6" creationId="{4221C89F-2529-4F2F-8AB0-4D78E369E463}"/>
          </ac:spMkLst>
        </pc:spChg>
        <pc:spChg chg="add mod">
          <ac:chgData name="Wang Jian-Sheng" userId="7d25d710-0931-49a3-acef-49192cec40f2" providerId="ADAL" clId="{E8132576-2003-4825-B0AC-1236662F5FAC}" dt="2026-02-23T05:39:43.371" v="2471" actId="1037"/>
          <ac:spMkLst>
            <pc:docMk/>
            <pc:sldMk cId="2777124036" sldId="315"/>
            <ac:spMk id="8" creationId="{08375ACE-7A4D-4387-808F-881C8A988D61}"/>
          </ac:spMkLst>
        </pc:spChg>
        <pc:spChg chg="add mod">
          <ac:chgData name="Wang Jian-Sheng" userId="7d25d710-0931-49a3-acef-49192cec40f2" providerId="ADAL" clId="{E8132576-2003-4825-B0AC-1236662F5FAC}" dt="2026-02-23T03:02:27.669" v="494" actId="208"/>
          <ac:spMkLst>
            <pc:docMk/>
            <pc:sldMk cId="2777124036" sldId="315"/>
            <ac:spMk id="10" creationId="{84C93C9B-6E73-49ED-A752-44273E0BF88E}"/>
          </ac:spMkLst>
        </pc:spChg>
        <pc:spChg chg="add mod">
          <ac:chgData name="Wang Jian-Sheng" userId="7d25d710-0931-49a3-acef-49192cec40f2" providerId="ADAL" clId="{E8132576-2003-4825-B0AC-1236662F5FAC}" dt="2026-02-23T05:40:04.109" v="2601" actId="20577"/>
          <ac:spMkLst>
            <pc:docMk/>
            <pc:sldMk cId="2777124036" sldId="315"/>
            <ac:spMk id="13" creationId="{B4E40A9B-44A5-4AFA-A7F6-6A2C88D2BDBA}"/>
          </ac:spMkLst>
        </pc:spChg>
        <pc:cxnChg chg="add mod">
          <ac:chgData name="Wang Jian-Sheng" userId="7d25d710-0931-49a3-acef-49192cec40f2" providerId="ADAL" clId="{E8132576-2003-4825-B0AC-1236662F5FAC}" dt="2026-02-23T03:01:59.489" v="462" actId="11529"/>
          <ac:cxnSpMkLst>
            <pc:docMk/>
            <pc:sldMk cId="2777124036" sldId="315"/>
            <ac:cxnSpMk id="7" creationId="{B954A321-FBC9-4983-A96D-BD5F0A3F872F}"/>
          </ac:cxnSpMkLst>
        </pc:cxnChg>
        <pc:cxnChg chg="add mod">
          <ac:chgData name="Wang Jian-Sheng" userId="7d25d710-0931-49a3-acef-49192cec40f2" providerId="ADAL" clId="{E8132576-2003-4825-B0AC-1236662F5FAC}" dt="2026-02-23T03:02:05.912" v="463" actId="11529"/>
          <ac:cxnSpMkLst>
            <pc:docMk/>
            <pc:sldMk cId="2777124036" sldId="315"/>
            <ac:cxnSpMk id="9" creationId="{C490FAC1-362A-4B59-970E-22EB4B01A2ED}"/>
          </ac:cxnSpMkLst>
        </pc:cxnChg>
        <pc:cxnChg chg="add mod">
          <ac:chgData name="Wang Jian-Sheng" userId="7d25d710-0931-49a3-acef-49192cec40f2" providerId="ADAL" clId="{E8132576-2003-4825-B0AC-1236662F5FAC}" dt="2026-02-23T03:02:37.927" v="495" actId="11529"/>
          <ac:cxnSpMkLst>
            <pc:docMk/>
            <pc:sldMk cId="2777124036" sldId="315"/>
            <ac:cxnSpMk id="12" creationId="{D4152952-916C-4778-BDB7-4B56AC9CCC42}"/>
          </ac:cxnSpMkLst>
        </pc:cxnChg>
      </pc:sldChg>
      <pc:sldChg chg="addSp modSp add">
        <pc:chgData name="Wang Jian-Sheng" userId="7d25d710-0931-49a3-acef-49192cec40f2" providerId="ADAL" clId="{E8132576-2003-4825-B0AC-1236662F5FAC}" dt="2026-02-24T05:54:38.541" v="4781" actId="20577"/>
        <pc:sldMkLst>
          <pc:docMk/>
          <pc:sldMk cId="1976600467" sldId="316"/>
        </pc:sldMkLst>
        <pc:spChg chg="mod">
          <ac:chgData name="Wang Jian-Sheng" userId="7d25d710-0931-49a3-acef-49192cec40f2" providerId="ADAL" clId="{E8132576-2003-4825-B0AC-1236662F5FAC}" dt="2026-02-12T06:54:11.221" v="82" actId="20577"/>
          <ac:spMkLst>
            <pc:docMk/>
            <pc:sldMk cId="1976600467" sldId="316"/>
            <ac:spMk id="2" creationId="{2CD53EB2-05C9-4AB6-ABA0-245ADE6250D2}"/>
          </ac:spMkLst>
        </pc:spChg>
        <pc:spChg chg="mod">
          <ac:chgData name="Wang Jian-Sheng" userId="7d25d710-0931-49a3-acef-49192cec40f2" providerId="ADAL" clId="{E8132576-2003-4825-B0AC-1236662F5FAC}" dt="2026-02-24T05:54:38.541" v="4781" actId="20577"/>
          <ac:spMkLst>
            <pc:docMk/>
            <pc:sldMk cId="1976600467" sldId="316"/>
            <ac:spMk id="3" creationId="{1C39F6AC-4995-4D7C-B2B2-ABCD0BF4719B}"/>
          </ac:spMkLst>
        </pc:spChg>
        <pc:spChg chg="add mod">
          <ac:chgData name="Wang Jian-Sheng" userId="7d25d710-0931-49a3-acef-49192cec40f2" providerId="ADAL" clId="{E8132576-2003-4825-B0AC-1236662F5FAC}" dt="2026-02-24T02:43:41.599" v="3219" actId="1076"/>
          <ac:spMkLst>
            <pc:docMk/>
            <pc:sldMk cId="1976600467" sldId="316"/>
            <ac:spMk id="4" creationId="{100F5C3B-410C-40B2-BF55-C5F484C193E9}"/>
          </ac:spMkLst>
        </pc:spChg>
      </pc:sldChg>
      <pc:sldChg chg="addSp delSp modSp add">
        <pc:chgData name="Wang Jian-Sheng" userId="7d25d710-0931-49a3-acef-49192cec40f2" providerId="ADAL" clId="{E8132576-2003-4825-B0AC-1236662F5FAC}" dt="2026-02-24T02:41:48.145" v="3180" actId="1076"/>
        <pc:sldMkLst>
          <pc:docMk/>
          <pc:sldMk cId="3088245956" sldId="317"/>
        </pc:sldMkLst>
        <pc:spChg chg="mod">
          <ac:chgData name="Wang Jian-Sheng" userId="7d25d710-0931-49a3-acef-49192cec40f2" providerId="ADAL" clId="{E8132576-2003-4825-B0AC-1236662F5FAC}" dt="2026-02-24T02:39:00.360" v="3077" actId="313"/>
          <ac:spMkLst>
            <pc:docMk/>
            <pc:sldMk cId="3088245956" sldId="317"/>
            <ac:spMk id="2" creationId="{25AC4767-D0A2-4143-8D18-67165B65DC65}"/>
          </ac:spMkLst>
        </pc:spChg>
        <pc:spChg chg="add del">
          <ac:chgData name="Wang Jian-Sheng" userId="7d25d710-0931-49a3-acef-49192cec40f2" providerId="ADAL" clId="{E8132576-2003-4825-B0AC-1236662F5FAC}" dt="2026-02-24T02:40:33.004" v="3080"/>
          <ac:spMkLst>
            <pc:docMk/>
            <pc:sldMk cId="3088245956" sldId="317"/>
            <ac:spMk id="3" creationId="{DEC980A7-39F3-4C06-A666-69F1BA6DA8AA}"/>
          </ac:spMkLst>
        </pc:spChg>
        <pc:spChg chg="del">
          <ac:chgData name="Wang Jian-Sheng" userId="7d25d710-0931-49a3-acef-49192cec40f2" providerId="ADAL" clId="{E8132576-2003-4825-B0AC-1236662F5FAC}" dt="2026-02-23T03:14:20.505" v="748" actId="478"/>
          <ac:spMkLst>
            <pc:docMk/>
            <pc:sldMk cId="3088245956" sldId="317"/>
            <ac:spMk id="3" creationId="{EE1187B7-59AB-40A0-ACEC-C0AAF7C82CB2}"/>
          </ac:spMkLst>
        </pc:spChg>
        <pc:spChg chg="add mod">
          <ac:chgData name="Wang Jian-Sheng" userId="7d25d710-0931-49a3-acef-49192cec40f2" providerId="ADAL" clId="{E8132576-2003-4825-B0AC-1236662F5FAC}" dt="2026-02-24T02:41:02.501" v="3146" actId="1037"/>
          <ac:spMkLst>
            <pc:docMk/>
            <pc:sldMk cId="3088245956" sldId="317"/>
            <ac:spMk id="5" creationId="{14405B4D-C31C-43E4-9B6D-C71E02047F67}"/>
          </ac:spMkLst>
        </pc:spChg>
        <pc:spChg chg="add mod">
          <ac:chgData name="Wang Jian-Sheng" userId="7d25d710-0931-49a3-acef-49192cec40f2" providerId="ADAL" clId="{E8132576-2003-4825-B0AC-1236662F5FAC}" dt="2026-02-24T02:41:02.501" v="3146" actId="1037"/>
          <ac:spMkLst>
            <pc:docMk/>
            <pc:sldMk cId="3088245956" sldId="317"/>
            <ac:spMk id="6" creationId="{E29BC014-C809-4B02-BBBA-66AB9976E069}"/>
          </ac:spMkLst>
        </pc:spChg>
        <pc:spChg chg="add mod">
          <ac:chgData name="Wang Jian-Sheng" userId="7d25d710-0931-49a3-acef-49192cec40f2" providerId="ADAL" clId="{E8132576-2003-4825-B0AC-1236662F5FAC}" dt="2026-02-24T02:41:02.501" v="3146" actId="1037"/>
          <ac:spMkLst>
            <pc:docMk/>
            <pc:sldMk cId="3088245956" sldId="317"/>
            <ac:spMk id="7" creationId="{68B8599D-9F60-48EA-8C8F-EC412D0B531C}"/>
          </ac:spMkLst>
        </pc:spChg>
        <pc:spChg chg="add mod">
          <ac:chgData name="Wang Jian-Sheng" userId="7d25d710-0931-49a3-acef-49192cec40f2" providerId="ADAL" clId="{E8132576-2003-4825-B0AC-1236662F5FAC}" dt="2026-02-24T02:41:02.501" v="3146" actId="1037"/>
          <ac:spMkLst>
            <pc:docMk/>
            <pc:sldMk cId="3088245956" sldId="317"/>
            <ac:spMk id="8" creationId="{F8B856D2-4B5C-41B7-8749-C3C46053F36C}"/>
          </ac:spMkLst>
        </pc:spChg>
        <pc:spChg chg="add mod">
          <ac:chgData name="Wang Jian-Sheng" userId="7d25d710-0931-49a3-acef-49192cec40f2" providerId="ADAL" clId="{E8132576-2003-4825-B0AC-1236662F5FAC}" dt="2026-02-24T02:41:02.501" v="3146" actId="1037"/>
          <ac:spMkLst>
            <pc:docMk/>
            <pc:sldMk cId="3088245956" sldId="317"/>
            <ac:spMk id="9" creationId="{8187D2CC-FDF3-4B9F-A8FC-8854D680F664}"/>
          </ac:spMkLst>
        </pc:spChg>
        <pc:spChg chg="add mod">
          <ac:chgData name="Wang Jian-Sheng" userId="7d25d710-0931-49a3-acef-49192cec40f2" providerId="ADAL" clId="{E8132576-2003-4825-B0AC-1236662F5FAC}" dt="2026-02-24T02:41:02.501" v="3146" actId="1037"/>
          <ac:spMkLst>
            <pc:docMk/>
            <pc:sldMk cId="3088245956" sldId="317"/>
            <ac:spMk id="10" creationId="{02AD7CA7-5F49-4655-BC38-6D06511BD90B}"/>
          </ac:spMkLst>
        </pc:spChg>
        <pc:spChg chg="add mod">
          <ac:chgData name="Wang Jian-Sheng" userId="7d25d710-0931-49a3-acef-49192cec40f2" providerId="ADAL" clId="{E8132576-2003-4825-B0AC-1236662F5FAC}" dt="2026-02-24T02:41:48.145" v="3180" actId="1076"/>
          <ac:spMkLst>
            <pc:docMk/>
            <pc:sldMk cId="3088245956" sldId="317"/>
            <ac:spMk id="17" creationId="{A2EA138D-B827-4C34-958E-1CE472EC18EA}"/>
          </ac:spMkLst>
        </pc:spChg>
        <pc:picChg chg="add mod">
          <ac:chgData name="Wang Jian-Sheng" userId="7d25d710-0931-49a3-acef-49192cec40f2" providerId="ADAL" clId="{E8132576-2003-4825-B0AC-1236662F5FAC}" dt="2026-02-24T02:41:02.501" v="3146" actId="1037"/>
          <ac:picMkLst>
            <pc:docMk/>
            <pc:sldMk cId="3088245956" sldId="317"/>
            <ac:picMk id="4" creationId="{EDEE5B1F-ED24-4467-A668-B1D83B87EE7A}"/>
          </ac:picMkLst>
        </pc:picChg>
        <pc:cxnChg chg="add mod">
          <ac:chgData name="Wang Jian-Sheng" userId="7d25d710-0931-49a3-acef-49192cec40f2" providerId="ADAL" clId="{E8132576-2003-4825-B0AC-1236662F5FAC}" dt="2026-02-24T02:41:02.501" v="3146" actId="1037"/>
          <ac:cxnSpMkLst>
            <pc:docMk/>
            <pc:sldMk cId="3088245956" sldId="317"/>
            <ac:cxnSpMk id="11" creationId="{463DB08A-DBB2-41BF-954B-7BB661E070AF}"/>
          </ac:cxnSpMkLst>
        </pc:cxnChg>
        <pc:cxnChg chg="add mod">
          <ac:chgData name="Wang Jian-Sheng" userId="7d25d710-0931-49a3-acef-49192cec40f2" providerId="ADAL" clId="{E8132576-2003-4825-B0AC-1236662F5FAC}" dt="2026-02-24T02:41:02.501" v="3146" actId="1037"/>
          <ac:cxnSpMkLst>
            <pc:docMk/>
            <pc:sldMk cId="3088245956" sldId="317"/>
            <ac:cxnSpMk id="12" creationId="{85B29279-2568-4876-8F37-D7D3A0F9AB1B}"/>
          </ac:cxnSpMkLst>
        </pc:cxnChg>
        <pc:cxnChg chg="add mod">
          <ac:chgData name="Wang Jian-Sheng" userId="7d25d710-0931-49a3-acef-49192cec40f2" providerId="ADAL" clId="{E8132576-2003-4825-B0AC-1236662F5FAC}" dt="2026-02-24T02:41:02.501" v="3146" actId="1037"/>
          <ac:cxnSpMkLst>
            <pc:docMk/>
            <pc:sldMk cId="3088245956" sldId="317"/>
            <ac:cxnSpMk id="13" creationId="{E9502F85-1EF7-4ECC-9885-CA14045FFA1A}"/>
          </ac:cxnSpMkLst>
        </pc:cxnChg>
        <pc:cxnChg chg="add mod">
          <ac:chgData name="Wang Jian-Sheng" userId="7d25d710-0931-49a3-acef-49192cec40f2" providerId="ADAL" clId="{E8132576-2003-4825-B0AC-1236662F5FAC}" dt="2026-02-24T02:41:02.501" v="3146" actId="1037"/>
          <ac:cxnSpMkLst>
            <pc:docMk/>
            <pc:sldMk cId="3088245956" sldId="317"/>
            <ac:cxnSpMk id="14" creationId="{E71020F1-3D94-4F57-89D6-FE47CAB1B2EF}"/>
          </ac:cxnSpMkLst>
        </pc:cxnChg>
        <pc:cxnChg chg="add mod">
          <ac:chgData name="Wang Jian-Sheng" userId="7d25d710-0931-49a3-acef-49192cec40f2" providerId="ADAL" clId="{E8132576-2003-4825-B0AC-1236662F5FAC}" dt="2026-02-24T02:41:02.501" v="3146" actId="1037"/>
          <ac:cxnSpMkLst>
            <pc:docMk/>
            <pc:sldMk cId="3088245956" sldId="317"/>
            <ac:cxnSpMk id="15" creationId="{6A5790CB-5FB6-4018-B183-4E217E78DF3C}"/>
          </ac:cxnSpMkLst>
        </pc:cxnChg>
        <pc:cxnChg chg="add mod">
          <ac:chgData name="Wang Jian-Sheng" userId="7d25d710-0931-49a3-acef-49192cec40f2" providerId="ADAL" clId="{E8132576-2003-4825-B0AC-1236662F5FAC}" dt="2026-02-24T02:41:02.501" v="3146" actId="1037"/>
          <ac:cxnSpMkLst>
            <pc:docMk/>
            <pc:sldMk cId="3088245956" sldId="317"/>
            <ac:cxnSpMk id="16" creationId="{5A8F4D9A-CAEB-4A7A-95A5-0A293CD0E8EA}"/>
          </ac:cxnSpMkLst>
        </pc:cxnChg>
      </pc:sldChg>
      <pc:sldChg chg="addSp modSp add">
        <pc:chgData name="Wang Jian-Sheng" userId="7d25d710-0931-49a3-acef-49192cec40f2" providerId="ADAL" clId="{E8132576-2003-4825-B0AC-1236662F5FAC}" dt="2026-02-24T02:48:41.749" v="3315" actId="1076"/>
        <pc:sldMkLst>
          <pc:docMk/>
          <pc:sldMk cId="2758748170" sldId="318"/>
        </pc:sldMkLst>
        <pc:spChg chg="mod">
          <ac:chgData name="Wang Jian-Sheng" userId="7d25d710-0931-49a3-acef-49192cec40f2" providerId="ADAL" clId="{E8132576-2003-4825-B0AC-1236662F5FAC}" dt="2026-02-12T06:57:13.499" v="331" actId="20577"/>
          <ac:spMkLst>
            <pc:docMk/>
            <pc:sldMk cId="2758748170" sldId="318"/>
            <ac:spMk id="2" creationId="{66B42D90-D838-4D9F-AEF3-A5DCADCFF414}"/>
          </ac:spMkLst>
        </pc:spChg>
        <pc:spChg chg="mod">
          <ac:chgData name="Wang Jian-Sheng" userId="7d25d710-0931-49a3-acef-49192cec40f2" providerId="ADAL" clId="{E8132576-2003-4825-B0AC-1236662F5FAC}" dt="2026-02-23T03:14:06.022" v="747" actId="20577"/>
          <ac:spMkLst>
            <pc:docMk/>
            <pc:sldMk cId="2758748170" sldId="318"/>
            <ac:spMk id="3" creationId="{5F54EA4D-6D42-487E-AF56-1ADDFF4BD8EC}"/>
          </ac:spMkLst>
        </pc:spChg>
        <pc:spChg chg="add mod">
          <ac:chgData name="Wang Jian-Sheng" userId="7d25d710-0931-49a3-acef-49192cec40f2" providerId="ADAL" clId="{E8132576-2003-4825-B0AC-1236662F5FAC}" dt="2026-02-24T02:48:34.138" v="3314" actId="20577"/>
          <ac:spMkLst>
            <pc:docMk/>
            <pc:sldMk cId="2758748170" sldId="318"/>
            <ac:spMk id="4" creationId="{8AB6E384-E1DC-494C-92C8-C5ABAD0CBB73}"/>
          </ac:spMkLst>
        </pc:spChg>
        <pc:spChg chg="add mod">
          <ac:chgData name="Wang Jian-Sheng" userId="7d25d710-0931-49a3-acef-49192cec40f2" providerId="ADAL" clId="{E8132576-2003-4825-B0AC-1236662F5FAC}" dt="2026-02-24T02:48:41.749" v="3315" actId="1076"/>
          <ac:spMkLst>
            <pc:docMk/>
            <pc:sldMk cId="2758748170" sldId="318"/>
            <ac:spMk id="6" creationId="{2F0BA567-FEDA-4F98-A137-543C4C7D4A09}"/>
          </ac:spMkLst>
        </pc:spChg>
        <pc:picChg chg="add mod">
          <ac:chgData name="Wang Jian-Sheng" userId="7d25d710-0931-49a3-acef-49192cec40f2" providerId="ADAL" clId="{E8132576-2003-4825-B0AC-1236662F5FAC}" dt="2026-02-24T02:47:04.269" v="3276" actId="1076"/>
          <ac:picMkLst>
            <pc:docMk/>
            <pc:sldMk cId="2758748170" sldId="318"/>
            <ac:picMk id="5" creationId="{56557F21-41A0-4ADB-8CEA-344454E22E1B}"/>
          </ac:picMkLst>
        </pc:picChg>
      </pc:sldChg>
      <pc:sldChg chg="modSp add modNotesTx">
        <pc:chgData name="Wang Jian-Sheng" userId="7d25d710-0931-49a3-acef-49192cec40f2" providerId="ADAL" clId="{E8132576-2003-4825-B0AC-1236662F5FAC}" dt="2026-02-24T05:56:39.401" v="4784" actId="20577"/>
        <pc:sldMkLst>
          <pc:docMk/>
          <pc:sldMk cId="1645683020" sldId="319"/>
        </pc:sldMkLst>
        <pc:spChg chg="mod">
          <ac:chgData name="Wang Jian-Sheng" userId="7d25d710-0931-49a3-acef-49192cec40f2" providerId="ADAL" clId="{E8132576-2003-4825-B0AC-1236662F5FAC}" dt="2026-02-24T02:55:52.316" v="3719" actId="20577"/>
          <ac:spMkLst>
            <pc:docMk/>
            <pc:sldMk cId="1645683020" sldId="319"/>
            <ac:spMk id="2" creationId="{6C4869D4-4705-49DF-9972-F4922739F69C}"/>
          </ac:spMkLst>
        </pc:spChg>
        <pc:spChg chg="mod">
          <ac:chgData name="Wang Jian-Sheng" userId="7d25d710-0931-49a3-acef-49192cec40f2" providerId="ADAL" clId="{E8132576-2003-4825-B0AC-1236662F5FAC}" dt="2026-02-24T05:56:39.401" v="4784" actId="20577"/>
          <ac:spMkLst>
            <pc:docMk/>
            <pc:sldMk cId="1645683020" sldId="319"/>
            <ac:spMk id="3" creationId="{DC7EA1A1-119C-415E-8531-6BF651D205E0}"/>
          </ac:spMkLst>
        </pc:spChg>
      </pc:sldChg>
      <pc:sldChg chg="addSp delSp modSp add">
        <pc:chgData name="Wang Jian-Sheng" userId="7d25d710-0931-49a3-acef-49192cec40f2" providerId="ADAL" clId="{E8132576-2003-4825-B0AC-1236662F5FAC}" dt="2026-02-24T05:58:19.405" v="4796" actId="20577"/>
        <pc:sldMkLst>
          <pc:docMk/>
          <pc:sldMk cId="3582374694" sldId="320"/>
        </pc:sldMkLst>
        <pc:spChg chg="mod">
          <ac:chgData name="Wang Jian-Sheng" userId="7d25d710-0931-49a3-acef-49192cec40f2" providerId="ADAL" clId="{E8132576-2003-4825-B0AC-1236662F5FAC}" dt="2026-02-12T06:58:32.694" v="422" actId="20577"/>
          <ac:spMkLst>
            <pc:docMk/>
            <pc:sldMk cId="3582374694" sldId="320"/>
            <ac:spMk id="2" creationId="{5ACD65C9-E073-453B-890B-B757DC1B1C05}"/>
          </ac:spMkLst>
        </pc:spChg>
        <pc:spChg chg="del">
          <ac:chgData name="Wang Jian-Sheng" userId="7d25d710-0931-49a3-acef-49192cec40f2" providerId="ADAL" clId="{E8132576-2003-4825-B0AC-1236662F5FAC}" dt="2026-02-23T03:16:31.708" v="749" actId="478"/>
          <ac:spMkLst>
            <pc:docMk/>
            <pc:sldMk cId="3582374694" sldId="320"/>
            <ac:spMk id="3" creationId="{CC5918ED-2B9B-48A1-900E-14FB5EC0FB89}"/>
          </ac:spMkLst>
        </pc:spChg>
        <pc:spChg chg="add mod">
          <ac:chgData name="Wang Jian-Sheng" userId="7d25d710-0931-49a3-acef-49192cec40f2" providerId="ADAL" clId="{E8132576-2003-4825-B0AC-1236662F5FAC}" dt="2026-02-24T03:07:15.613" v="4049" actId="1076"/>
          <ac:spMkLst>
            <pc:docMk/>
            <pc:sldMk cId="3582374694" sldId="320"/>
            <ac:spMk id="3" creationId="{FE0C759B-3210-4785-A782-A2037275D739}"/>
          </ac:spMkLst>
        </pc:spChg>
        <pc:spChg chg="add mod">
          <ac:chgData name="Wang Jian-Sheng" userId="7d25d710-0931-49a3-acef-49192cec40f2" providerId="ADAL" clId="{E8132576-2003-4825-B0AC-1236662F5FAC}" dt="2026-02-23T03:17:26.381" v="754"/>
          <ac:spMkLst>
            <pc:docMk/>
            <pc:sldMk cId="3582374694" sldId="320"/>
            <ac:spMk id="4" creationId="{8C65CC5B-358A-4497-9BCD-DA2CCBADC4E5}"/>
          </ac:spMkLst>
        </pc:spChg>
        <pc:spChg chg="add mod">
          <ac:chgData name="Wang Jian-Sheng" userId="7d25d710-0931-49a3-acef-49192cec40f2" providerId="ADAL" clId="{E8132576-2003-4825-B0AC-1236662F5FAC}" dt="2026-02-23T03:18:02.325" v="819" actId="1037"/>
          <ac:spMkLst>
            <pc:docMk/>
            <pc:sldMk cId="3582374694" sldId="320"/>
            <ac:spMk id="5" creationId="{DB35C89A-797C-437A-938E-FBD085BF3E3A}"/>
          </ac:spMkLst>
        </pc:spChg>
        <pc:spChg chg="add mod">
          <ac:chgData name="Wang Jian-Sheng" userId="7d25d710-0931-49a3-acef-49192cec40f2" providerId="ADAL" clId="{E8132576-2003-4825-B0AC-1236662F5FAC}" dt="2026-02-23T03:18:21.957" v="872" actId="20577"/>
          <ac:spMkLst>
            <pc:docMk/>
            <pc:sldMk cId="3582374694" sldId="320"/>
            <ac:spMk id="6" creationId="{C3DF72B6-7C00-40E2-B283-28E412702AC7}"/>
          </ac:spMkLst>
        </pc:spChg>
        <pc:spChg chg="add mod">
          <ac:chgData name="Wang Jian-Sheng" userId="7d25d710-0931-49a3-acef-49192cec40f2" providerId="ADAL" clId="{E8132576-2003-4825-B0AC-1236662F5FAC}" dt="2026-02-23T03:19:15.088" v="932" actId="114"/>
          <ac:spMkLst>
            <pc:docMk/>
            <pc:sldMk cId="3582374694" sldId="320"/>
            <ac:spMk id="7" creationId="{6CDB6399-37AD-4A92-9481-115F7BAB8AFF}"/>
          </ac:spMkLst>
        </pc:spChg>
        <pc:spChg chg="add mod">
          <ac:chgData name="Wang Jian-Sheng" userId="7d25d710-0931-49a3-acef-49192cec40f2" providerId="ADAL" clId="{E8132576-2003-4825-B0AC-1236662F5FAC}" dt="2026-02-23T03:19:50.875" v="945" actId="1076"/>
          <ac:spMkLst>
            <pc:docMk/>
            <pc:sldMk cId="3582374694" sldId="320"/>
            <ac:spMk id="8" creationId="{7FD2330E-A252-4ABD-A714-0DE62C674DB2}"/>
          </ac:spMkLst>
        </pc:spChg>
        <pc:spChg chg="add mod">
          <ac:chgData name="Wang Jian-Sheng" userId="7d25d710-0931-49a3-acef-49192cec40f2" providerId="ADAL" clId="{E8132576-2003-4825-B0AC-1236662F5FAC}" dt="2026-02-23T03:20:11.517" v="947" actId="1076"/>
          <ac:spMkLst>
            <pc:docMk/>
            <pc:sldMk cId="3582374694" sldId="320"/>
            <ac:spMk id="9" creationId="{DB811E8E-BF37-4BD5-A87A-75CD77FBFE84}"/>
          </ac:spMkLst>
        </pc:spChg>
        <pc:spChg chg="add mod">
          <ac:chgData name="Wang Jian-Sheng" userId="7d25d710-0931-49a3-acef-49192cec40f2" providerId="ADAL" clId="{E8132576-2003-4825-B0AC-1236662F5FAC}" dt="2026-02-23T03:20:23.301" v="995" actId="1037"/>
          <ac:spMkLst>
            <pc:docMk/>
            <pc:sldMk cId="3582374694" sldId="320"/>
            <ac:spMk id="10" creationId="{DBF55AA1-3AE5-4053-AE18-FD1047024DC5}"/>
          </ac:spMkLst>
        </pc:spChg>
        <pc:spChg chg="add mod">
          <ac:chgData name="Wang Jian-Sheng" userId="7d25d710-0931-49a3-acef-49192cec40f2" providerId="ADAL" clId="{E8132576-2003-4825-B0AC-1236662F5FAC}" dt="2026-02-23T03:20:32.957" v="1039" actId="1038"/>
          <ac:spMkLst>
            <pc:docMk/>
            <pc:sldMk cId="3582374694" sldId="320"/>
            <ac:spMk id="11" creationId="{48287735-050E-4FFF-A3F3-2C9578D74715}"/>
          </ac:spMkLst>
        </pc:spChg>
        <pc:spChg chg="add mod">
          <ac:chgData name="Wang Jian-Sheng" userId="7d25d710-0931-49a3-acef-49192cec40f2" providerId="ADAL" clId="{E8132576-2003-4825-B0AC-1236662F5FAC}" dt="2026-02-23T03:20:39.669" v="1098" actId="1037"/>
          <ac:spMkLst>
            <pc:docMk/>
            <pc:sldMk cId="3582374694" sldId="320"/>
            <ac:spMk id="12" creationId="{B2B84A81-751C-432B-BDA5-4F8216888F39}"/>
          </ac:spMkLst>
        </pc:spChg>
        <pc:spChg chg="add mod">
          <ac:chgData name="Wang Jian-Sheng" userId="7d25d710-0931-49a3-acef-49192cec40f2" providerId="ADAL" clId="{E8132576-2003-4825-B0AC-1236662F5FAC}" dt="2026-02-23T03:20:51.854" v="1191" actId="1036"/>
          <ac:spMkLst>
            <pc:docMk/>
            <pc:sldMk cId="3582374694" sldId="320"/>
            <ac:spMk id="13" creationId="{F2363AAA-1C40-4C98-9EDD-198F9324E3DC}"/>
          </ac:spMkLst>
        </pc:spChg>
        <pc:spChg chg="add mod">
          <ac:chgData name="Wang Jian-Sheng" userId="7d25d710-0931-49a3-acef-49192cec40f2" providerId="ADAL" clId="{E8132576-2003-4825-B0AC-1236662F5FAC}" dt="2026-02-23T03:21:00.184" v="1275" actId="1038"/>
          <ac:spMkLst>
            <pc:docMk/>
            <pc:sldMk cId="3582374694" sldId="320"/>
            <ac:spMk id="14" creationId="{5C0FA880-FA5D-4312-8A71-0E49AA2BBAD0}"/>
          </ac:spMkLst>
        </pc:spChg>
        <pc:spChg chg="add mod">
          <ac:chgData name="Wang Jian-Sheng" userId="7d25d710-0931-49a3-acef-49192cec40f2" providerId="ADAL" clId="{E8132576-2003-4825-B0AC-1236662F5FAC}" dt="2026-02-23T03:21:48.797" v="1291" actId="1037"/>
          <ac:spMkLst>
            <pc:docMk/>
            <pc:sldMk cId="3582374694" sldId="320"/>
            <ac:spMk id="15" creationId="{9AFF446B-6064-405D-96DB-EBB63D0DA293}"/>
          </ac:spMkLst>
        </pc:spChg>
        <pc:spChg chg="add del mod">
          <ac:chgData name="Wang Jian-Sheng" userId="7d25d710-0931-49a3-acef-49192cec40f2" providerId="ADAL" clId="{E8132576-2003-4825-B0AC-1236662F5FAC}" dt="2026-02-23T03:22:36.440" v="1293" actId="478"/>
          <ac:spMkLst>
            <pc:docMk/>
            <pc:sldMk cId="3582374694" sldId="320"/>
            <ac:spMk id="16" creationId="{9A58E786-2FE6-4856-A7D9-E234D778C0CD}"/>
          </ac:spMkLst>
        </pc:spChg>
        <pc:spChg chg="add mod">
          <ac:chgData name="Wang Jian-Sheng" userId="7d25d710-0931-49a3-acef-49192cec40f2" providerId="ADAL" clId="{E8132576-2003-4825-B0AC-1236662F5FAC}" dt="2026-02-23T03:25:37.635" v="1558" actId="1036"/>
          <ac:spMkLst>
            <pc:docMk/>
            <pc:sldMk cId="3582374694" sldId="320"/>
            <ac:spMk id="17" creationId="{D67D21F8-86A2-4980-B5A4-55FEE491ADDD}"/>
          </ac:spMkLst>
        </pc:spChg>
        <pc:spChg chg="add mod">
          <ac:chgData name="Wang Jian-Sheng" userId="7d25d710-0931-49a3-acef-49192cec40f2" providerId="ADAL" clId="{E8132576-2003-4825-B0AC-1236662F5FAC}" dt="2026-02-23T03:25:37.635" v="1558" actId="1036"/>
          <ac:spMkLst>
            <pc:docMk/>
            <pc:sldMk cId="3582374694" sldId="320"/>
            <ac:spMk id="18" creationId="{7B9F06EF-3170-4ADD-96B6-1584320DB4FC}"/>
          </ac:spMkLst>
        </pc:spChg>
        <pc:spChg chg="add mod">
          <ac:chgData name="Wang Jian-Sheng" userId="7d25d710-0931-49a3-acef-49192cec40f2" providerId="ADAL" clId="{E8132576-2003-4825-B0AC-1236662F5FAC}" dt="2026-02-23T03:25:37.635" v="1558" actId="1036"/>
          <ac:spMkLst>
            <pc:docMk/>
            <pc:sldMk cId="3582374694" sldId="320"/>
            <ac:spMk id="19" creationId="{181B187C-C1D6-4E97-859E-7CEA967ECEE1}"/>
          </ac:spMkLst>
        </pc:spChg>
        <pc:spChg chg="add mod">
          <ac:chgData name="Wang Jian-Sheng" userId="7d25d710-0931-49a3-acef-49192cec40f2" providerId="ADAL" clId="{E8132576-2003-4825-B0AC-1236662F5FAC}" dt="2026-02-24T03:48:07.599" v="4759" actId="1035"/>
          <ac:spMkLst>
            <pc:docMk/>
            <pc:sldMk cId="3582374694" sldId="320"/>
            <ac:spMk id="20" creationId="{389648AC-5C4E-485C-811A-E0C3609549B9}"/>
          </ac:spMkLst>
        </pc:spChg>
        <pc:spChg chg="add del mod">
          <ac:chgData name="Wang Jian-Sheng" userId="7d25d710-0931-49a3-acef-49192cec40f2" providerId="ADAL" clId="{E8132576-2003-4825-B0AC-1236662F5FAC}" dt="2026-02-23T03:24:58.329" v="1476" actId="478"/>
          <ac:spMkLst>
            <pc:docMk/>
            <pc:sldMk cId="3582374694" sldId="320"/>
            <ac:spMk id="20" creationId="{86D929E3-9B20-4866-9C7F-623C40B705E2}"/>
          </ac:spMkLst>
        </pc:spChg>
        <pc:spChg chg="add mod">
          <ac:chgData name="Wang Jian-Sheng" userId="7d25d710-0931-49a3-acef-49192cec40f2" providerId="ADAL" clId="{E8132576-2003-4825-B0AC-1236662F5FAC}" dt="2026-02-23T03:25:37.635" v="1558" actId="1036"/>
          <ac:spMkLst>
            <pc:docMk/>
            <pc:sldMk cId="3582374694" sldId="320"/>
            <ac:spMk id="21" creationId="{EAD088CA-6358-440F-9EE4-1F0499C002C4}"/>
          </ac:spMkLst>
        </pc:spChg>
        <pc:spChg chg="add mod">
          <ac:chgData name="Wang Jian-Sheng" userId="7d25d710-0931-49a3-acef-49192cec40f2" providerId="ADAL" clId="{E8132576-2003-4825-B0AC-1236662F5FAC}" dt="2026-02-23T03:27:47.851" v="1633" actId="20577"/>
          <ac:spMkLst>
            <pc:docMk/>
            <pc:sldMk cId="3582374694" sldId="320"/>
            <ac:spMk id="22" creationId="{17E15681-E914-49B5-89DE-AA5664328B27}"/>
          </ac:spMkLst>
        </pc:spChg>
        <pc:spChg chg="add mod">
          <ac:chgData name="Wang Jian-Sheng" userId="7d25d710-0931-49a3-acef-49192cec40f2" providerId="ADAL" clId="{E8132576-2003-4825-B0AC-1236662F5FAC}" dt="2026-02-24T02:59:15.524" v="3750" actId="20577"/>
          <ac:spMkLst>
            <pc:docMk/>
            <pc:sldMk cId="3582374694" sldId="320"/>
            <ac:spMk id="23" creationId="{F57C7380-C518-4F2E-9549-CA438FB3405C}"/>
          </ac:spMkLst>
        </pc:spChg>
        <pc:spChg chg="add mod">
          <ac:chgData name="Wang Jian-Sheng" userId="7d25d710-0931-49a3-acef-49192cec40f2" providerId="ADAL" clId="{E8132576-2003-4825-B0AC-1236662F5FAC}" dt="2026-02-24T05:58:19.405" v="4796" actId="20577"/>
          <ac:spMkLst>
            <pc:docMk/>
            <pc:sldMk cId="3582374694" sldId="320"/>
            <ac:spMk id="24" creationId="{8FC805B8-9C41-40C1-803C-1317C20F1F06}"/>
          </ac:spMkLst>
        </pc:spChg>
        <pc:cxnChg chg="add mod">
          <ac:chgData name="Wang Jian-Sheng" userId="7d25d710-0931-49a3-acef-49192cec40f2" providerId="ADAL" clId="{E8132576-2003-4825-B0AC-1236662F5FAC}" dt="2026-02-23T05:45:44.390" v="2602" actId="11529"/>
          <ac:cxnSpMkLst>
            <pc:docMk/>
            <pc:sldMk cId="3582374694" sldId="320"/>
            <ac:cxnSpMk id="16" creationId="{9928113C-6693-4499-8C6C-5C49CB792DD1}"/>
          </ac:cxnSpMkLst>
        </pc:cxnChg>
        <pc:cxnChg chg="add mod">
          <ac:chgData name="Wang Jian-Sheng" userId="7d25d710-0931-49a3-acef-49192cec40f2" providerId="ADAL" clId="{E8132576-2003-4825-B0AC-1236662F5FAC}" dt="2026-02-23T05:45:50.140" v="2603" actId="11529"/>
          <ac:cxnSpMkLst>
            <pc:docMk/>
            <pc:sldMk cId="3582374694" sldId="320"/>
            <ac:cxnSpMk id="25" creationId="{41B0840F-F9A3-4429-AEF1-2D06B61F7A8B}"/>
          </ac:cxnSpMkLst>
        </pc:cxnChg>
        <pc:cxnChg chg="add mod">
          <ac:chgData name="Wang Jian-Sheng" userId="7d25d710-0931-49a3-acef-49192cec40f2" providerId="ADAL" clId="{E8132576-2003-4825-B0AC-1236662F5FAC}" dt="2026-02-23T05:45:57.077" v="2604" actId="11529"/>
          <ac:cxnSpMkLst>
            <pc:docMk/>
            <pc:sldMk cId="3582374694" sldId="320"/>
            <ac:cxnSpMk id="27" creationId="{B31637E7-C06E-454C-849B-ECB8365617C7}"/>
          </ac:cxnSpMkLst>
        </pc:cxnChg>
        <pc:cxnChg chg="add del mod">
          <ac:chgData name="Wang Jian-Sheng" userId="7d25d710-0931-49a3-acef-49192cec40f2" providerId="ADAL" clId="{E8132576-2003-4825-B0AC-1236662F5FAC}" dt="2026-02-24T05:57:25.302" v="4787" actId="478"/>
          <ac:cxnSpMkLst>
            <pc:docMk/>
            <pc:sldMk cId="3582374694" sldId="320"/>
            <ac:cxnSpMk id="28" creationId="{718F1E57-38A3-4FCC-BD8F-B6D3DE06358F}"/>
          </ac:cxnSpMkLst>
        </pc:cxnChg>
        <pc:cxnChg chg="add mod">
          <ac:chgData name="Wang Jian-Sheng" userId="7d25d710-0931-49a3-acef-49192cec40f2" providerId="ADAL" clId="{E8132576-2003-4825-B0AC-1236662F5FAC}" dt="2026-02-23T05:46:10.549" v="2605" actId="11529"/>
          <ac:cxnSpMkLst>
            <pc:docMk/>
            <pc:sldMk cId="3582374694" sldId="320"/>
            <ac:cxnSpMk id="29" creationId="{DD466BAF-A028-42E7-842C-88A423E075EC}"/>
          </ac:cxnSpMkLst>
        </pc:cxnChg>
        <pc:cxnChg chg="add mod">
          <ac:chgData name="Wang Jian-Sheng" userId="7d25d710-0931-49a3-acef-49192cec40f2" providerId="ADAL" clId="{E8132576-2003-4825-B0AC-1236662F5FAC}" dt="2026-02-23T05:46:16.213" v="2606" actId="11529"/>
          <ac:cxnSpMkLst>
            <pc:docMk/>
            <pc:sldMk cId="3582374694" sldId="320"/>
            <ac:cxnSpMk id="31" creationId="{4957F013-6EC7-4768-B691-6075372C9338}"/>
          </ac:cxnSpMkLst>
        </pc:cxnChg>
        <pc:cxnChg chg="add mod">
          <ac:chgData name="Wang Jian-Sheng" userId="7d25d710-0931-49a3-acef-49192cec40f2" providerId="ADAL" clId="{E8132576-2003-4825-B0AC-1236662F5FAC}" dt="2026-02-24T05:57:55.021" v="4794" actId="208"/>
          <ac:cxnSpMkLst>
            <pc:docMk/>
            <pc:sldMk cId="3582374694" sldId="320"/>
            <ac:cxnSpMk id="32" creationId="{8200465B-BA11-4CBE-A756-8F19CCC903E0}"/>
          </ac:cxnSpMkLst>
        </pc:cxnChg>
        <pc:cxnChg chg="add mod">
          <ac:chgData name="Wang Jian-Sheng" userId="7d25d710-0931-49a3-acef-49192cec40f2" providerId="ADAL" clId="{E8132576-2003-4825-B0AC-1236662F5FAC}" dt="2026-02-23T05:46:30.335" v="2607" actId="11529"/>
          <ac:cxnSpMkLst>
            <pc:docMk/>
            <pc:sldMk cId="3582374694" sldId="320"/>
            <ac:cxnSpMk id="33" creationId="{1452AFFD-C834-4D16-9A1E-03C87AA2B55E}"/>
          </ac:cxnSpMkLst>
        </pc:cxnChg>
        <pc:cxnChg chg="add mod">
          <ac:chgData name="Wang Jian-Sheng" userId="7d25d710-0931-49a3-acef-49192cec40f2" providerId="ADAL" clId="{E8132576-2003-4825-B0AC-1236662F5FAC}" dt="2026-02-23T05:46:36.302" v="2608" actId="11529"/>
          <ac:cxnSpMkLst>
            <pc:docMk/>
            <pc:sldMk cId="3582374694" sldId="320"/>
            <ac:cxnSpMk id="35" creationId="{E705B690-A5E7-4B10-A07F-11A1D53AE99A}"/>
          </ac:cxnSpMkLst>
        </pc:cxnChg>
      </pc:sldChg>
      <pc:sldChg chg="addSp delSp modSp add modNotesTx">
        <pc:chgData name="Wang Jian-Sheng" userId="7d25d710-0931-49a3-acef-49192cec40f2" providerId="ADAL" clId="{E8132576-2003-4825-B0AC-1236662F5FAC}" dt="2026-02-24T06:05:54.845" v="4864" actId="1076"/>
        <pc:sldMkLst>
          <pc:docMk/>
          <pc:sldMk cId="2881838304" sldId="321"/>
        </pc:sldMkLst>
        <pc:spChg chg="mod">
          <ac:chgData name="Wang Jian-Sheng" userId="7d25d710-0931-49a3-acef-49192cec40f2" providerId="ADAL" clId="{E8132576-2003-4825-B0AC-1236662F5FAC}" dt="2026-02-24T03:24:28.033" v="4395" actId="20577"/>
          <ac:spMkLst>
            <pc:docMk/>
            <pc:sldMk cId="2881838304" sldId="321"/>
            <ac:spMk id="2" creationId="{57153F12-16F4-41D7-9BBF-8B8318D123C0}"/>
          </ac:spMkLst>
        </pc:spChg>
        <pc:spChg chg="mod">
          <ac:chgData name="Wang Jian-Sheng" userId="7d25d710-0931-49a3-acef-49192cec40f2" providerId="ADAL" clId="{E8132576-2003-4825-B0AC-1236662F5FAC}" dt="2026-02-24T06:04:41.578" v="4850" actId="20577"/>
          <ac:spMkLst>
            <pc:docMk/>
            <pc:sldMk cId="2881838304" sldId="321"/>
            <ac:spMk id="3" creationId="{9D96466A-37ED-4475-91B3-D0C6792B013C}"/>
          </ac:spMkLst>
        </pc:spChg>
        <pc:spChg chg="add mod">
          <ac:chgData name="Wang Jian-Sheng" userId="7d25d710-0931-49a3-acef-49192cec40f2" providerId="ADAL" clId="{E8132576-2003-4825-B0AC-1236662F5FAC}" dt="2026-02-24T06:04:22.707" v="4846" actId="692"/>
          <ac:spMkLst>
            <pc:docMk/>
            <pc:sldMk cId="2881838304" sldId="321"/>
            <ac:spMk id="13" creationId="{BB4B04DD-F92E-4753-9E50-9CC72F38809C}"/>
          </ac:spMkLst>
        </pc:spChg>
        <pc:spChg chg="add mod">
          <ac:chgData name="Wang Jian-Sheng" userId="7d25d710-0931-49a3-acef-49192cec40f2" providerId="ADAL" clId="{E8132576-2003-4825-B0AC-1236662F5FAC}" dt="2026-02-24T06:05:23.196" v="4854" actId="1076"/>
          <ac:spMkLst>
            <pc:docMk/>
            <pc:sldMk cId="2881838304" sldId="321"/>
            <ac:spMk id="14" creationId="{15C6B1DE-C00A-44B2-BDAE-24BC9086F254}"/>
          </ac:spMkLst>
        </pc:spChg>
        <pc:spChg chg="add mod">
          <ac:chgData name="Wang Jian-Sheng" userId="7d25d710-0931-49a3-acef-49192cec40f2" providerId="ADAL" clId="{E8132576-2003-4825-B0AC-1236662F5FAC}" dt="2026-02-24T06:05:54.845" v="4864" actId="1076"/>
          <ac:spMkLst>
            <pc:docMk/>
            <pc:sldMk cId="2881838304" sldId="321"/>
            <ac:spMk id="15" creationId="{4B4B9C47-F176-4BAE-928A-5A06C7A73C44}"/>
          </ac:spMkLst>
        </pc:spChg>
        <pc:picChg chg="add del mod">
          <ac:chgData name="Wang Jian-Sheng" userId="7d25d710-0931-49a3-acef-49192cec40f2" providerId="ADAL" clId="{E8132576-2003-4825-B0AC-1236662F5FAC}" dt="2026-02-24T06:02:35.055" v="4815" actId="478"/>
          <ac:picMkLst>
            <pc:docMk/>
            <pc:sldMk cId="2881838304" sldId="321"/>
            <ac:picMk id="4" creationId="{73B37664-5E88-4BE8-A5D9-058C371BB5E0}"/>
          </ac:picMkLst>
        </pc:picChg>
        <pc:cxnChg chg="add mod">
          <ac:chgData name="Wang Jian-Sheng" userId="7d25d710-0931-49a3-acef-49192cec40f2" providerId="ADAL" clId="{E8132576-2003-4825-B0AC-1236662F5FAC}" dt="2026-02-24T06:00:17.348" v="4803" actId="11529"/>
          <ac:cxnSpMkLst>
            <pc:docMk/>
            <pc:sldMk cId="2881838304" sldId="321"/>
            <ac:cxnSpMk id="6" creationId="{AD5DA0AC-EC61-4C44-8291-E35FDD36D884}"/>
          </ac:cxnSpMkLst>
        </pc:cxnChg>
        <pc:cxnChg chg="add mod">
          <ac:chgData name="Wang Jian-Sheng" userId="7d25d710-0931-49a3-acef-49192cec40f2" providerId="ADAL" clId="{E8132576-2003-4825-B0AC-1236662F5FAC}" dt="2026-02-24T06:00:29.457" v="4809" actId="1036"/>
          <ac:cxnSpMkLst>
            <pc:docMk/>
            <pc:sldMk cId="2881838304" sldId="321"/>
            <ac:cxnSpMk id="8" creationId="{3DCF3BD0-C837-4383-8C25-F38836208091}"/>
          </ac:cxnSpMkLst>
        </pc:cxnChg>
        <pc:cxnChg chg="add mod">
          <ac:chgData name="Wang Jian-Sheng" userId="7d25d710-0931-49a3-acef-49192cec40f2" providerId="ADAL" clId="{E8132576-2003-4825-B0AC-1236662F5FAC}" dt="2026-02-24T06:03:55.638" v="4837" actId="692"/>
          <ac:cxnSpMkLst>
            <pc:docMk/>
            <pc:sldMk cId="2881838304" sldId="321"/>
            <ac:cxnSpMk id="10" creationId="{0F526E7E-0013-4A71-B440-1912BB13F98D}"/>
          </ac:cxnSpMkLst>
        </pc:cxnChg>
        <pc:cxnChg chg="add mod">
          <ac:chgData name="Wang Jian-Sheng" userId="7d25d710-0931-49a3-acef-49192cec40f2" providerId="ADAL" clId="{E8132576-2003-4825-B0AC-1236662F5FAC}" dt="2026-02-24T06:04:15.635" v="4845" actId="1038"/>
          <ac:cxnSpMkLst>
            <pc:docMk/>
            <pc:sldMk cId="2881838304" sldId="321"/>
            <ac:cxnSpMk id="12" creationId="{CF71D7B2-4A70-4E92-A794-43AA74B6DA5C}"/>
          </ac:cxnSpMkLst>
        </pc:cxnChg>
      </pc:sldChg>
      <pc:sldChg chg="addSp modSp add modNotesTx">
        <pc:chgData name="Wang Jian-Sheng" userId="7d25d710-0931-49a3-acef-49192cec40f2" providerId="ADAL" clId="{E8132576-2003-4825-B0AC-1236662F5FAC}" dt="2026-02-24T03:26:41.399" v="4397" actId="207"/>
        <pc:sldMkLst>
          <pc:docMk/>
          <pc:sldMk cId="1194418791" sldId="322"/>
        </pc:sldMkLst>
        <pc:spChg chg="mod">
          <ac:chgData name="Wang Jian-Sheng" userId="7d25d710-0931-49a3-acef-49192cec40f2" providerId="ADAL" clId="{E8132576-2003-4825-B0AC-1236662F5FAC}" dt="2026-02-24T03:08:42.373" v="4072" actId="20577"/>
          <ac:spMkLst>
            <pc:docMk/>
            <pc:sldMk cId="1194418791" sldId="322"/>
            <ac:spMk id="2" creationId="{02762532-962F-48BC-ADB5-764477F5DBD7}"/>
          </ac:spMkLst>
        </pc:spChg>
        <pc:spChg chg="mod">
          <ac:chgData name="Wang Jian-Sheng" userId="7d25d710-0931-49a3-acef-49192cec40f2" providerId="ADAL" clId="{E8132576-2003-4825-B0AC-1236662F5FAC}" dt="2026-02-24T03:26:41.399" v="4397" actId="207"/>
          <ac:spMkLst>
            <pc:docMk/>
            <pc:sldMk cId="1194418791" sldId="322"/>
            <ac:spMk id="3" creationId="{90BAA546-EBE4-4435-8854-2D798E12A0EA}"/>
          </ac:spMkLst>
        </pc:spChg>
        <pc:spChg chg="add mod">
          <ac:chgData name="Wang Jian-Sheng" userId="7d25d710-0931-49a3-acef-49192cec40f2" providerId="ADAL" clId="{E8132576-2003-4825-B0AC-1236662F5FAC}" dt="2026-02-24T03:23:05.771" v="4385" actId="1076"/>
          <ac:spMkLst>
            <pc:docMk/>
            <pc:sldMk cId="1194418791" sldId="322"/>
            <ac:spMk id="4" creationId="{B41C6C99-3EDD-4044-84D4-891676A4974D}"/>
          </ac:spMkLst>
        </pc:spChg>
      </pc:sldChg>
      <pc:sldChg chg="addSp delSp modSp add">
        <pc:chgData name="Wang Jian-Sheng" userId="7d25d710-0931-49a3-acef-49192cec40f2" providerId="ADAL" clId="{E8132576-2003-4825-B0AC-1236662F5FAC}" dt="2026-02-24T06:39:27.595" v="5108" actId="27636"/>
        <pc:sldMkLst>
          <pc:docMk/>
          <pc:sldMk cId="2199491706" sldId="323"/>
        </pc:sldMkLst>
        <pc:spChg chg="add del mod">
          <ac:chgData name="Wang Jian-Sheng" userId="7d25d710-0931-49a3-acef-49192cec40f2" providerId="ADAL" clId="{E8132576-2003-4825-B0AC-1236662F5FAC}" dt="2026-02-23T05:48:05.705" v="2660" actId="20577"/>
          <ac:spMkLst>
            <pc:docMk/>
            <pc:sldMk cId="2199491706" sldId="323"/>
            <ac:spMk id="2" creationId="{428C2FCD-36F0-433C-B88B-D3945E2CE2DF}"/>
          </ac:spMkLst>
        </pc:spChg>
        <pc:spChg chg="mod">
          <ac:chgData name="Wang Jian-Sheng" userId="7d25d710-0931-49a3-acef-49192cec40f2" providerId="ADAL" clId="{E8132576-2003-4825-B0AC-1236662F5FAC}" dt="2026-02-24T06:39:27.595" v="5108" actId="27636"/>
          <ac:spMkLst>
            <pc:docMk/>
            <pc:sldMk cId="2199491706" sldId="323"/>
            <ac:spMk id="3" creationId="{6D41CF68-5B37-4ADD-A725-59588CDCA1A5}"/>
          </ac:spMkLst>
        </pc:spChg>
        <pc:spChg chg="add mod">
          <ac:chgData name="Wang Jian-Sheng" userId="7d25d710-0931-49a3-acef-49192cec40f2" providerId="ADAL" clId="{E8132576-2003-4825-B0AC-1236662F5FAC}" dt="2026-02-24T03:34:29.899" v="4573" actId="20577"/>
          <ac:spMkLst>
            <pc:docMk/>
            <pc:sldMk cId="2199491706" sldId="323"/>
            <ac:spMk id="4" creationId="{8E29E08D-F19F-41C5-9DEF-FF758208FD9E}"/>
          </ac:spMkLst>
        </pc:spChg>
        <pc:spChg chg="add del mod">
          <ac:chgData name="Wang Jian-Sheng" userId="7d25d710-0931-49a3-acef-49192cec40f2" providerId="ADAL" clId="{E8132576-2003-4825-B0AC-1236662F5FAC}" dt="2026-02-23T05:47:55.126" v="2649" actId="478"/>
          <ac:spMkLst>
            <pc:docMk/>
            <pc:sldMk cId="2199491706" sldId="323"/>
            <ac:spMk id="5" creationId="{B05D9359-DCE9-4643-9D46-DBAFD2FAA7B4}"/>
          </ac:spMkLst>
        </pc:spChg>
      </pc:sldChg>
      <pc:sldChg chg="modSp add">
        <pc:chgData name="Wang Jian-Sheng" userId="7d25d710-0931-49a3-acef-49192cec40f2" providerId="ADAL" clId="{E8132576-2003-4825-B0AC-1236662F5FAC}" dt="2026-02-24T05:55:20.137" v="4783" actId="20577"/>
        <pc:sldMkLst>
          <pc:docMk/>
          <pc:sldMk cId="3145044321" sldId="324"/>
        </pc:sldMkLst>
        <pc:spChg chg="mod">
          <ac:chgData name="Wang Jian-Sheng" userId="7d25d710-0931-49a3-acef-49192cec40f2" providerId="ADAL" clId="{E8132576-2003-4825-B0AC-1236662F5FAC}" dt="2026-02-24T02:34:32.455" v="2749" actId="20577"/>
          <ac:spMkLst>
            <pc:docMk/>
            <pc:sldMk cId="3145044321" sldId="324"/>
            <ac:spMk id="2" creationId="{AC397132-8C49-41D7-89A9-625271B6BE5D}"/>
          </ac:spMkLst>
        </pc:spChg>
        <pc:spChg chg="mod">
          <ac:chgData name="Wang Jian-Sheng" userId="7d25d710-0931-49a3-acef-49192cec40f2" providerId="ADAL" clId="{E8132576-2003-4825-B0AC-1236662F5FAC}" dt="2026-02-24T05:55:20.137" v="4783" actId="20577"/>
          <ac:spMkLst>
            <pc:docMk/>
            <pc:sldMk cId="3145044321" sldId="324"/>
            <ac:spMk id="3" creationId="{B21C4661-A449-4814-A8D0-DAACCD5B7C03}"/>
          </ac:spMkLst>
        </pc:spChg>
      </pc:sldChg>
      <pc:sldChg chg="addSp delSp modSp add modNotesTx">
        <pc:chgData name="Wang Jian-Sheng" userId="7d25d710-0931-49a3-acef-49192cec40f2" providerId="ADAL" clId="{E8132576-2003-4825-B0AC-1236662F5FAC}" dt="2026-02-24T06:41:44.907" v="5155" actId="1076"/>
        <pc:sldMkLst>
          <pc:docMk/>
          <pc:sldMk cId="647605311" sldId="325"/>
        </pc:sldMkLst>
        <pc:spChg chg="mod">
          <ac:chgData name="Wang Jian-Sheng" userId="7d25d710-0931-49a3-acef-49192cec40f2" providerId="ADAL" clId="{E8132576-2003-4825-B0AC-1236662F5FAC}" dt="2026-02-24T06:09:04.069" v="4896" actId="20577"/>
          <ac:spMkLst>
            <pc:docMk/>
            <pc:sldMk cId="647605311" sldId="325"/>
            <ac:spMk id="2" creationId="{43BD2AF2-6F88-41FB-B87A-85822145EBCA}"/>
          </ac:spMkLst>
        </pc:spChg>
        <pc:spChg chg="del">
          <ac:chgData name="Wang Jian-Sheng" userId="7d25d710-0931-49a3-acef-49192cec40f2" providerId="ADAL" clId="{E8132576-2003-4825-B0AC-1236662F5FAC}" dt="2026-02-24T06:11:03.423" v="4897" actId="478"/>
          <ac:spMkLst>
            <pc:docMk/>
            <pc:sldMk cId="647605311" sldId="325"/>
            <ac:spMk id="3" creationId="{2778019D-7D11-4E66-87E8-91396F0DCC18}"/>
          </ac:spMkLst>
        </pc:spChg>
        <pc:spChg chg="add mod">
          <ac:chgData name="Wang Jian-Sheng" userId="7d25d710-0931-49a3-acef-49192cec40f2" providerId="ADAL" clId="{E8132576-2003-4825-B0AC-1236662F5FAC}" dt="2026-02-24T06:41:44.907" v="5155" actId="1076"/>
          <ac:spMkLst>
            <pc:docMk/>
            <pc:sldMk cId="647605311" sldId="325"/>
            <ac:spMk id="3" creationId="{93D4F5BD-F3AC-4417-9513-A0CEA1F8CB25}"/>
          </ac:spMkLst>
        </pc:spChg>
        <pc:spChg chg="add mod">
          <ac:chgData name="Wang Jian-Sheng" userId="7d25d710-0931-49a3-acef-49192cec40f2" providerId="ADAL" clId="{E8132576-2003-4825-B0AC-1236662F5FAC}" dt="2026-02-24T06:18:59.101" v="4960" actId="1076"/>
          <ac:spMkLst>
            <pc:docMk/>
            <pc:sldMk cId="647605311" sldId="325"/>
            <ac:spMk id="8" creationId="{742088BB-74B9-4D97-964D-8D94674E286F}"/>
          </ac:spMkLst>
        </pc:spChg>
        <pc:picChg chg="add mod">
          <ac:chgData name="Wang Jian-Sheng" userId="7d25d710-0931-49a3-acef-49192cec40f2" providerId="ADAL" clId="{E8132576-2003-4825-B0AC-1236662F5FAC}" dt="2026-02-24T06:14:01.827" v="4908" actId="1076"/>
          <ac:picMkLst>
            <pc:docMk/>
            <pc:sldMk cId="647605311" sldId="325"/>
            <ac:picMk id="4" creationId="{D39AB449-256E-4C2F-B7A4-BD314B8D0BCF}"/>
          </ac:picMkLst>
        </pc:picChg>
        <pc:picChg chg="add del mod">
          <ac:chgData name="Wang Jian-Sheng" userId="7d25d710-0931-49a3-acef-49192cec40f2" providerId="ADAL" clId="{E8132576-2003-4825-B0AC-1236662F5FAC}" dt="2026-02-24T06:41:12.369" v="5151" actId="478"/>
          <ac:picMkLst>
            <pc:docMk/>
            <pc:sldMk cId="647605311" sldId="325"/>
            <ac:picMk id="5" creationId="{992B7BD1-84F5-4642-B52A-EC65BEF45DEE}"/>
          </ac:picMkLst>
        </pc:picChg>
        <pc:picChg chg="add mod ord">
          <ac:chgData name="Wang Jian-Sheng" userId="7d25d710-0931-49a3-acef-49192cec40f2" providerId="ADAL" clId="{E8132576-2003-4825-B0AC-1236662F5FAC}" dt="2026-02-24T06:17:28.921" v="4924" actId="1076"/>
          <ac:picMkLst>
            <pc:docMk/>
            <pc:sldMk cId="647605311" sldId="325"/>
            <ac:picMk id="6" creationId="{8F2D3DB7-05D8-4BB6-9A83-D9C56ACF47D4}"/>
          </ac:picMkLst>
        </pc:picChg>
        <pc:picChg chg="add mod ord">
          <ac:chgData name="Wang Jian-Sheng" userId="7d25d710-0931-49a3-acef-49192cec40f2" providerId="ADAL" clId="{E8132576-2003-4825-B0AC-1236662F5FAC}" dt="2026-02-24T06:17:20.608" v="4923" actId="166"/>
          <ac:picMkLst>
            <pc:docMk/>
            <pc:sldMk cId="647605311" sldId="325"/>
            <ac:picMk id="7" creationId="{57DABFEC-1050-4AD3-94B5-A9FBB5A2807E}"/>
          </ac:picMkLst>
        </pc:picChg>
      </pc:sldChg>
    </pc:docChg>
  </pc:docChgLst>
  <pc:docChgLst>
    <pc:chgData name="Wang Jian-Sheng" userId="7d25d710-0931-49a3-acef-49192cec40f2" providerId="ADAL" clId="{33E53231-E074-49E1-9E9D-A360C4747C19}"/>
  </pc:docChgLst>
  <pc:docChgLst>
    <pc:chgData name="Wang Jian-Sheng" userId="7d25d710-0931-49a3-acef-49192cec40f2" providerId="ADAL" clId="{F1D253F5-6C37-40C7-B983-E6414026D3D3}"/>
  </pc:docChgLst>
  <pc:docChgLst>
    <pc:chgData name="Wang Jian-Sheng" userId="7d25d710-0931-49a3-acef-49192cec40f2" providerId="ADAL" clId="{6CD893B5-3E0F-49BF-AE3C-223E2EB1AC26}"/>
    <pc:docChg chg="custSel addSld modSld">
      <pc:chgData name="Wang Jian-Sheng" userId="7d25d710-0931-49a3-acef-49192cec40f2" providerId="ADAL" clId="{6CD893B5-3E0F-49BF-AE3C-223E2EB1AC26}" dt="2025-12-08T02:21:13.033" v="1356" actId="2057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5323C-DA4A-438F-B55F-27209206FB23}" type="datetimeFigureOut">
              <a:rPr lang="en-SG" smtClean="0"/>
              <a:t>24/2/2026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6A136-CBA9-41BE-B678-BB635CF2BB0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5566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Physics Informed neural network (PINN), read M. </a:t>
            </a:r>
            <a:r>
              <a:rPr lang="en-US" dirty="0" err="1"/>
              <a:t>Raissi</a:t>
            </a:r>
            <a:r>
              <a:rPr lang="en-US" dirty="0"/>
              <a:t>, et al, Journal of Computational Physics, {378}, 686 (2019); and H. </a:t>
            </a:r>
            <a:r>
              <a:rPr lang="en-US" dirty="0" err="1"/>
              <a:t>Baty</a:t>
            </a:r>
            <a:r>
              <a:rPr lang="en-US" dirty="0"/>
              <a:t>, arXiv:2403.00599, or </a:t>
            </a:r>
            <a:r>
              <a:rPr lang="en-US" dirty="0" err="1"/>
              <a:t>Humagain</a:t>
            </a:r>
            <a:r>
              <a:rPr lang="en-US" dirty="0"/>
              <a:t>, et al, arXiv:2508.13216.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6A136-CBA9-41BE-B678-BB635CF2BB08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56583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 can be the three velocities in the </a:t>
            </a:r>
            <a:r>
              <a:rPr lang="en-US" dirty="0" err="1"/>
              <a:t>Navier</a:t>
            </a:r>
            <a:r>
              <a:rPr lang="en-US" dirty="0"/>
              <a:t>-Stokes equation, or the real and imaginary parts of the wave function in the Schrodinger equation, i.e., u can be a vector instead of a scalar number.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6A136-CBA9-41BE-B678-BB635CF2BB08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63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tanh(a) and sigmoid are equivalent.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6A136-CBA9-41BE-B678-BB635CF2BB08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34902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torch.autograd.grad</a:t>
            </a:r>
            <a:r>
              <a:rPr lang="en-US" dirty="0"/>
              <a:t>() returns a tuple of the partial derivatives of x with respect to u, [0] extract the numerical value and assign it to variable </a:t>
            </a:r>
            <a:r>
              <a:rPr lang="en-US" dirty="0" err="1"/>
              <a:t>u_x</a:t>
            </a:r>
            <a:r>
              <a:rPr lang="en-US" dirty="0"/>
              <a:t> (or </a:t>
            </a:r>
            <a:r>
              <a:rPr lang="en-US" dirty="0" err="1"/>
              <a:t>u_xx</a:t>
            </a:r>
            <a:r>
              <a:rPr lang="en-US" dirty="0"/>
              <a:t>).  So, [0] is needed here.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6A136-CBA9-41BE-B678-BB635CF2BB08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81971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err="1"/>
              <a:t>Raissi</a:t>
            </a:r>
            <a:r>
              <a:rPr lang="en-US" dirty="0"/>
              <a:t>, </a:t>
            </a:r>
            <a:r>
              <a:rPr lang="en-US"/>
              <a:t>et al, J </a:t>
            </a:r>
            <a:r>
              <a:rPr lang="en-US" dirty="0"/>
              <a:t>Comp. Phys. 378 (2019) 686.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96A136-CBA9-41BE-B678-BB635CF2BB08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14350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7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2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9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3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5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4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8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3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9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6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9F94C-8A6A-45FE-82A9-DD9AF81D1AD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8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60.png"/><Relationship Id="rId7" Type="http://schemas.openxmlformats.org/officeDocument/2006/relationships/image" Target="../media/image10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2F1026-AD94-4412-BD4F-59BB80E51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11463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Week 6.5,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Physics-Informed Neural Networks (PINN)</a:t>
            </a:r>
          </a:p>
        </p:txBody>
      </p:sp>
    </p:spTree>
    <p:extLst>
      <p:ext uri="{BB962C8B-B14F-4D97-AF65-F5344CB8AC3E}">
        <p14:creationId xmlns:p14="http://schemas.microsoft.com/office/powerpoint/2010/main" val="2153188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62532-962F-48BC-ADB5-764477F5D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compute derivative in </a:t>
            </a:r>
            <a:r>
              <a:rPr lang="en-US" dirty="0" err="1"/>
              <a:t>pytorch</a:t>
            </a:r>
            <a:r>
              <a:rPr lang="en-US" dirty="0"/>
              <a:t>? 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AA546-EBE4-4435-8854-2D798E12A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086" y="2603644"/>
            <a:ext cx="7886700" cy="3485429"/>
          </a:xfrm>
        </p:spPr>
        <p:txBody>
          <a:bodyPr/>
          <a:lstStyle/>
          <a:p>
            <a:pPr marL="0" indent="0">
              <a:buNone/>
            </a:pP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u = model(x)</a:t>
            </a:r>
          </a:p>
          <a:p>
            <a:pPr marL="0" indent="0">
              <a:buNone/>
            </a:pP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u_x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torch.autograd.grad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(u, x,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torch.ones_like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(u), </a:t>
            </a:r>
            <a:r>
              <a:rPr lang="en-SG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create_graph</a:t>
            </a:r>
            <a:r>
              <a:rPr lang="en-SG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=True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)[0]</a:t>
            </a:r>
          </a:p>
          <a:p>
            <a:pPr marL="0" indent="0">
              <a:buNone/>
            </a:pP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u_xx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torch.autograd.grad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u_x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, x,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torch.ones_like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u_x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create_graph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=True)[0]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41C6C99-3EDD-4044-84D4-891676A4974D}"/>
                  </a:ext>
                </a:extLst>
              </p:cNvPr>
              <p:cNvSpPr txBox="1"/>
              <p:nvPr/>
            </p:nvSpPr>
            <p:spPr>
              <a:xfrm>
                <a:off x="4572000" y="1892437"/>
                <a:ext cx="3583132" cy="524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SG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SG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𝑥𝑥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SG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41C6C99-3EDD-4044-84D4-891676A49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892437"/>
                <a:ext cx="3583132" cy="5241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418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28C2FCD-36F0-433C-B88B-D3945E2CE2D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/>
                  <a:t>A simple example, solving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endParaRPr lang="en-SG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28C2FCD-36F0-433C-B88B-D3945E2CE2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705" t="-17512" b="-184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41CF68-5B37-4ADD-A725-59588CDCA1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2331316"/>
                <a:ext cx="7886700" cy="408333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Choose the loss to be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p>
                                          <m:d>
                                            <m:d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e>
                                          </m:d>
                                        </m:sup>
                                      </m:sSup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p>
                                          <m:d>
                                            <m:d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e>
                                          </m:d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SG" dirty="0"/>
              </a:p>
              <a:p>
                <a:endParaRPr lang="en-US" dirty="0"/>
              </a:p>
              <a:p>
                <a:r>
                  <a:rPr lang="en-US" dirty="0"/>
                  <a:t>H</a:t>
                </a:r>
                <a:r>
                  <a:rPr lang="en-SG" dirty="0"/>
                  <a:t>ow to choose the collocation points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SG" dirty="0"/>
                  <a:t>?</a:t>
                </a:r>
              </a:p>
              <a:p>
                <a:r>
                  <a:rPr lang="en-US" dirty="0"/>
                  <a:t>S</a:t>
                </a:r>
                <a:r>
                  <a:rPr lang="en-SG" dirty="0" err="1"/>
                  <a:t>hould</a:t>
                </a:r>
                <a:r>
                  <a:rPr lang="en-SG" dirty="0"/>
                  <a:t> we weight the two terms in the loss differently?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SG" dirty="0"/>
                  <a:t> can be an unknown fitting parameter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41CF68-5B37-4ADD-A725-59588CDCA1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331316"/>
                <a:ext cx="7886700" cy="4083339"/>
              </a:xfrm>
              <a:blipFill>
                <a:blip r:embed="rId3"/>
                <a:stretch>
                  <a:fillRect l="-1391" t="-2537" r="-618" b="-2985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29E08D-F19F-41C5-9DEF-FF758208FD9E}"/>
                  </a:ext>
                </a:extLst>
              </p:cNvPr>
              <p:cNvSpPr txBox="1"/>
              <p:nvPr/>
            </p:nvSpPr>
            <p:spPr>
              <a:xfrm>
                <a:off x="6061364" y="1627909"/>
                <a:ext cx="1794163" cy="618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29E08D-F19F-41C5-9DEF-FF758208F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1364" y="1627909"/>
                <a:ext cx="1794163" cy="6182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9491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D2AF2-6F88-41FB-B87A-85822145E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Nonlinear Schrödinger equation</a:t>
            </a:r>
            <a:endParaRPr lang="en-S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9AB449-256E-4C2F-B7A4-BD314B8D0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573" y="2061318"/>
            <a:ext cx="5890549" cy="17439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2D3DB7-05D8-4BB6-9A83-D9C56ACF47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4048660"/>
            <a:ext cx="5198142" cy="26820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DABFEC-1050-4AD3-94B5-A9FBB5A280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3871" y="3701697"/>
            <a:ext cx="4572000" cy="27563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42088BB-74B9-4D97-964D-8D94674E286F}"/>
              </a:ext>
            </a:extLst>
          </p:cNvPr>
          <p:cNvSpPr txBox="1"/>
          <p:nvPr/>
        </p:nvSpPr>
        <p:spPr>
          <a:xfrm>
            <a:off x="6935372" y="1447467"/>
            <a:ext cx="192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</a:t>
            </a:r>
            <a:r>
              <a:rPr lang="en-US" dirty="0" err="1"/>
              <a:t>Raissi</a:t>
            </a:r>
            <a:r>
              <a:rPr lang="en-US" dirty="0"/>
              <a:t> et al, JCP 2019</a:t>
            </a:r>
            <a:endParaRPr lang="en-S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3D4F5BD-F3AC-4417-9513-A0CEA1F8CB25}"/>
                  </a:ext>
                </a:extLst>
              </p:cNvPr>
              <p:cNvSpPr txBox="1"/>
              <p:nvPr/>
            </p:nvSpPr>
            <p:spPr>
              <a:xfrm>
                <a:off x="3479847" y="2819989"/>
                <a:ext cx="407931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+0.5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𝑥𝑥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SG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ℂ</m:t>
                    </m:r>
                  </m:oMath>
                </a14:m>
                <a:endParaRPr lang="en-SG" sz="2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3D4F5BD-F3AC-4417-9513-A0CEA1F8CB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847" y="2819989"/>
                <a:ext cx="4079311" cy="400110"/>
              </a:xfrm>
              <a:prstGeom prst="rect">
                <a:avLst/>
              </a:prstGeom>
              <a:blipFill>
                <a:blip r:embed="rId6"/>
                <a:stretch>
                  <a:fillRect l="-747" b="-18462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760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53EB2-05C9-4AB6-ABA0-245ADE625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ODE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9F6AC-4995-4D7C-B2B2-ABCD0BF47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Mechanics, Newton’s law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B3C7BC3-3F58-4CC0-91FB-F020FE64C100}"/>
                  </a:ext>
                </a:extLst>
              </p:cNvPr>
              <p:cNvSpPr txBox="1"/>
              <p:nvPr/>
            </p:nvSpPr>
            <p:spPr>
              <a:xfrm>
                <a:off x="3455126" y="2906486"/>
                <a:ext cx="133805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n-SG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B3C7BC3-3F58-4CC0-91FB-F020FE64C1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126" y="2906486"/>
                <a:ext cx="133805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DCCD7BB-920B-4C91-B7D1-DBCFEF4309C0}"/>
                  </a:ext>
                </a:extLst>
              </p:cNvPr>
              <p:cNvSpPr txBox="1"/>
              <p:nvPr/>
            </p:nvSpPr>
            <p:spPr>
              <a:xfrm>
                <a:off x="6599663" y="2572668"/>
                <a:ext cx="1463349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DCCD7BB-920B-4C91-B7D1-DBCFEF4309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663" y="2572668"/>
                <a:ext cx="1463349" cy="5557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954A321-FBC9-4983-A96D-BD5F0A3F872F}"/>
              </a:ext>
            </a:extLst>
          </p:cNvPr>
          <p:cNvCxnSpPr/>
          <p:nvPr/>
        </p:nvCxnSpPr>
        <p:spPr>
          <a:xfrm>
            <a:off x="2292531" y="5636623"/>
            <a:ext cx="29130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490FAC1-362A-4B59-970E-22EB4B01A2ED}"/>
              </a:ext>
            </a:extLst>
          </p:cNvPr>
          <p:cNvCxnSpPr/>
          <p:nvPr/>
        </p:nvCxnSpPr>
        <p:spPr>
          <a:xfrm flipV="1">
            <a:off x="2292531" y="3879669"/>
            <a:ext cx="0" cy="1756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84C93C9B-6E73-49ED-A752-44273E0BF88E}"/>
              </a:ext>
            </a:extLst>
          </p:cNvPr>
          <p:cNvSpPr/>
          <p:nvPr/>
        </p:nvSpPr>
        <p:spPr>
          <a:xfrm>
            <a:off x="3494313" y="4578536"/>
            <a:ext cx="91437" cy="9143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4152952-916C-4778-BDB7-4B56AC9CCC42}"/>
              </a:ext>
            </a:extLst>
          </p:cNvPr>
          <p:cNvCxnSpPr/>
          <p:nvPr/>
        </p:nvCxnSpPr>
        <p:spPr>
          <a:xfrm flipV="1">
            <a:off x="3357154" y="4493623"/>
            <a:ext cx="359229" cy="261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21C89F-2529-4F2F-8AB0-4D78E369E463}"/>
                  </a:ext>
                </a:extLst>
              </p:cNvPr>
              <p:cNvSpPr txBox="1"/>
              <p:nvPr/>
            </p:nvSpPr>
            <p:spPr>
              <a:xfrm>
                <a:off x="6047509" y="3879669"/>
                <a:ext cx="2604997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More generally, use neural network to predict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SG" dirty="0"/>
                  <a:t> 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E</a:t>
                </a:r>
                <a:r>
                  <a:rPr lang="en-SG" dirty="0"/>
                  <a:t>.g. weather forecast.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221C89F-2529-4F2F-8AB0-4D78E369E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509" y="3879669"/>
                <a:ext cx="2604997" cy="2031325"/>
              </a:xfrm>
              <a:prstGeom prst="rect">
                <a:avLst/>
              </a:prstGeom>
              <a:blipFill>
                <a:blip r:embed="rId4"/>
                <a:stretch>
                  <a:fillRect l="-1874" t="-1497" b="-359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8375ACE-7A4D-4387-808F-881C8A988D61}"/>
                  </a:ext>
                </a:extLst>
              </p:cNvPr>
              <p:cNvSpPr txBox="1"/>
              <p:nvPr/>
            </p:nvSpPr>
            <p:spPr>
              <a:xfrm>
                <a:off x="4966856" y="5673436"/>
                <a:ext cx="3879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8375ACE-7A4D-4387-808F-881C8A988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856" y="5673436"/>
                <a:ext cx="387927" cy="369332"/>
              </a:xfrm>
              <a:prstGeom prst="rect">
                <a:avLst/>
              </a:prstGeom>
              <a:blipFill>
                <a:blip r:embed="rId5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4E40A9B-44A5-4AFA-A7F6-6A2C88D2BDBA}"/>
                  </a:ext>
                </a:extLst>
              </p:cNvPr>
              <p:cNvSpPr txBox="1"/>
              <p:nvPr/>
            </p:nvSpPr>
            <p:spPr>
              <a:xfrm>
                <a:off x="1821866" y="3782287"/>
                <a:ext cx="3879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4E40A9B-44A5-4AFA-A7F6-6A2C88D2B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866" y="3782287"/>
                <a:ext cx="387927" cy="369332"/>
              </a:xfrm>
              <a:prstGeom prst="rect">
                <a:avLst/>
              </a:prstGeom>
              <a:blipFill>
                <a:blip r:embed="rId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712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53EB2-05C9-4AB6-ABA0-245ADE625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PDE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39F6AC-4995-4D7C-B2B2-ABCD0BF4719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Fluid dynamics (</a:t>
                </a:r>
                <a:r>
                  <a:rPr lang="en-US" dirty="0" err="1"/>
                  <a:t>Navier</a:t>
                </a:r>
                <a:r>
                  <a:rPr lang="en-US" dirty="0"/>
                  <a:t>-Stokes)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𝒖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∇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𝒖</m:t>
                      </m:r>
                    </m:oMath>
                  </m:oMathPara>
                </a14:m>
                <a:endParaRPr lang="en-US" b="1" dirty="0"/>
              </a:p>
              <a:p>
                <a:endParaRPr lang="en-US" dirty="0"/>
              </a:p>
              <a:p>
                <a:r>
                  <a:rPr lang="en-US" dirty="0"/>
                  <a:t>Electrodynamics, simple case, electrostatics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Schrödinger equation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ℏ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Ψ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39F6AC-4995-4D7C-B2B2-ABCD0BF471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59" t="-4062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00F5C3B-410C-40B2-BF55-C5F484C193E9}"/>
                  </a:ext>
                </a:extLst>
              </p:cNvPr>
              <p:cNvSpPr txBox="1"/>
              <p:nvPr/>
            </p:nvSpPr>
            <p:spPr>
              <a:xfrm>
                <a:off x="6560128" y="5604939"/>
                <a:ext cx="1768186" cy="887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Hamilonian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SG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00F5C3B-410C-40B2-BF55-C5F484C19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0128" y="5604939"/>
                <a:ext cx="1768186" cy="887935"/>
              </a:xfrm>
              <a:prstGeom prst="rect">
                <a:avLst/>
              </a:prstGeom>
              <a:blipFill>
                <a:blip r:embed="rId3"/>
                <a:stretch>
                  <a:fillRect l="-2759" t="-3425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6600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97132-8C49-41D7-89A9-625271B6B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ODE/PDE solver vs PINN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1C4661-A449-4814-A8D0-DAACCD5B7C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Discretize the space/time and work on a grid</a:t>
                </a:r>
              </a:p>
              <a:p>
                <a:r>
                  <a:rPr lang="en-US" dirty="0"/>
                  <a:t>Transform the differential equation problem into (linear) algebra problem</a:t>
                </a:r>
              </a:p>
              <a:p>
                <a:r>
                  <a:rPr lang="en-US" dirty="0"/>
                  <a:t>Control errors by step sizes (e.g.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SG" dirty="0"/>
                  <a:t>)</a:t>
                </a:r>
              </a:p>
              <a:p>
                <a:endParaRPr lang="en-US" dirty="0"/>
              </a:p>
              <a:p>
                <a:r>
                  <a:rPr lang="en-US" dirty="0"/>
                  <a:t>P</a:t>
                </a:r>
                <a:r>
                  <a:rPr lang="en-SG" dirty="0"/>
                  <a:t>INN, meshless, can work with noisy data or unknown model parameters</a:t>
                </a:r>
              </a:p>
              <a:p>
                <a:endParaRPr lang="en-US" dirty="0"/>
              </a:p>
              <a:p>
                <a:r>
                  <a:rPr lang="en-US" dirty="0"/>
                  <a:t>Can be difficult to train</a:t>
                </a:r>
                <a:endParaRPr lang="en-S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1C4661-A449-4814-A8D0-DAACCD5B7C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3361" r="-155" b="-196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504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C4767-D0A2-4143-8D18-67165B65D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MLP as a universal approximator of any function</a:t>
            </a:r>
            <a:endParaRPr lang="en-S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EE5B1F-ED24-4467-A668-B1D83B87E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45" y="2309740"/>
            <a:ext cx="3987293" cy="35830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405B4D-C31C-43E4-9B6D-C71E02047F67}"/>
                  </a:ext>
                </a:extLst>
              </p:cNvPr>
              <p:cNvSpPr txBox="1"/>
              <p:nvPr/>
            </p:nvSpPr>
            <p:spPr>
              <a:xfrm>
                <a:off x="807719" y="3861485"/>
                <a:ext cx="3037115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A simple network can be trained to represent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6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 b="0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sz="1600" dirty="0"/>
                  <a:t>,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1600" dirty="0"/>
                  <a:t>, or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600" dirty="0"/>
                  <a:t>, respectively (use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b="0" i="1" smtClean="0">
                        <a:latin typeface="Cambria Math" panose="02040503050406030204" pitchFamily="18" charset="0"/>
                      </a:rPr>
                      <m:t>tanh</m:t>
                    </m:r>
                  </m:oMath>
                </a14:m>
                <a:r>
                  <a:rPr lang="en-US" sz="1600" dirty="0"/>
                  <a:t> activation function with 50 points). Figure 6.10 in Bishop, “Deep Learning.” </a:t>
                </a:r>
                <a:endParaRPr lang="en-SG" sz="1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405B4D-C31C-43E4-9B6D-C71E02047F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719" y="3861485"/>
                <a:ext cx="3037115" cy="1815882"/>
              </a:xfrm>
              <a:prstGeom prst="rect">
                <a:avLst/>
              </a:prstGeom>
              <a:blipFill>
                <a:blip r:embed="rId3"/>
                <a:stretch>
                  <a:fillRect l="-1002" t="-1007" b="-335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29BC014-C809-4B02-BBBA-66AB9976E069}"/>
                  </a:ext>
                </a:extLst>
              </p:cNvPr>
              <p:cNvSpPr/>
              <p:nvPr/>
            </p:nvSpPr>
            <p:spPr>
              <a:xfrm>
                <a:off x="949252" y="2971204"/>
                <a:ext cx="352697" cy="32657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SG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29BC014-C809-4B02-BBBA-66AB9976E0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52" y="2971204"/>
                <a:ext cx="352697" cy="3265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8B8599D-9F60-48EA-8C8F-EC412D0B531C}"/>
                  </a:ext>
                </a:extLst>
              </p:cNvPr>
              <p:cNvSpPr/>
              <p:nvPr/>
            </p:nvSpPr>
            <p:spPr>
              <a:xfrm>
                <a:off x="1881071" y="2603265"/>
                <a:ext cx="352697" cy="32657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8B8599D-9F60-48EA-8C8F-EC412D0B53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1071" y="2603265"/>
                <a:ext cx="352697" cy="326572"/>
              </a:xfrm>
              <a:prstGeom prst="ellipse">
                <a:avLst/>
              </a:prstGeom>
              <a:blipFill>
                <a:blip r:embed="rId5"/>
                <a:stretch>
                  <a:fillRect l="-6780" b="-714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F8B856D2-4B5C-41B7-8749-C3C46053F36C}"/>
                  </a:ext>
                </a:extLst>
              </p:cNvPr>
              <p:cNvSpPr/>
              <p:nvPr/>
            </p:nvSpPr>
            <p:spPr>
              <a:xfrm>
                <a:off x="1887600" y="3086593"/>
                <a:ext cx="352697" cy="32657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F8B856D2-4B5C-41B7-8749-C3C46053F3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7600" y="3086593"/>
                <a:ext cx="352697" cy="326572"/>
              </a:xfrm>
              <a:prstGeom prst="ellipse">
                <a:avLst/>
              </a:prstGeom>
              <a:blipFill>
                <a:blip r:embed="rId6"/>
                <a:stretch>
                  <a:fillRect l="-6667" b="-714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8187D2CC-FDF3-4B9F-A8FC-8854D680F664}"/>
                  </a:ext>
                </a:extLst>
              </p:cNvPr>
              <p:cNvSpPr/>
              <p:nvPr/>
            </p:nvSpPr>
            <p:spPr>
              <a:xfrm>
                <a:off x="1881073" y="3609100"/>
                <a:ext cx="352697" cy="32657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8187D2CC-FDF3-4B9F-A8FC-8854D680F6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1073" y="3609100"/>
                <a:ext cx="352697" cy="326572"/>
              </a:xfrm>
              <a:prstGeom prst="ellipse">
                <a:avLst/>
              </a:prstGeom>
              <a:blipFill>
                <a:blip r:embed="rId7"/>
                <a:stretch>
                  <a:fillRect l="-5085" b="-714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02AD7CA7-5F49-4655-BC38-6D06511BD90B}"/>
                  </a:ext>
                </a:extLst>
              </p:cNvPr>
              <p:cNvSpPr/>
              <p:nvPr/>
            </p:nvSpPr>
            <p:spPr>
              <a:xfrm>
                <a:off x="2847724" y="2975559"/>
                <a:ext cx="333103" cy="326572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02AD7CA7-5F49-4655-BC38-6D06511BD9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724" y="2975559"/>
                <a:ext cx="333103" cy="326572"/>
              </a:xfrm>
              <a:prstGeom prst="roundRect">
                <a:avLst/>
              </a:prstGeom>
              <a:blipFill>
                <a:blip r:embed="rId8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63DB08A-DBB2-41BF-954B-7BB661E070AF}"/>
              </a:ext>
            </a:extLst>
          </p:cNvPr>
          <p:cNvCxnSpPr/>
          <p:nvPr/>
        </p:nvCxnSpPr>
        <p:spPr>
          <a:xfrm flipV="1">
            <a:off x="1389017" y="2836221"/>
            <a:ext cx="444137" cy="300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5B29279-2568-4876-8F37-D7D3A0F9AB1B}"/>
              </a:ext>
            </a:extLst>
          </p:cNvPr>
          <p:cNvCxnSpPr/>
          <p:nvPr/>
        </p:nvCxnSpPr>
        <p:spPr>
          <a:xfrm>
            <a:off x="1389017" y="3201981"/>
            <a:ext cx="4441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9502F85-1EF7-4ECC-9885-CA14045FFA1A}"/>
              </a:ext>
            </a:extLst>
          </p:cNvPr>
          <p:cNvCxnSpPr/>
          <p:nvPr/>
        </p:nvCxnSpPr>
        <p:spPr>
          <a:xfrm>
            <a:off x="1389017" y="3297776"/>
            <a:ext cx="444137" cy="311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71020F1-3D94-4F57-89D6-FE47CAB1B2EF}"/>
              </a:ext>
            </a:extLst>
          </p:cNvPr>
          <p:cNvCxnSpPr/>
          <p:nvPr/>
        </p:nvCxnSpPr>
        <p:spPr>
          <a:xfrm>
            <a:off x="2355669" y="2836221"/>
            <a:ext cx="359228" cy="2024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A5790CB-5FB6-4018-B183-4E217E78DF3C}"/>
              </a:ext>
            </a:extLst>
          </p:cNvPr>
          <p:cNvCxnSpPr/>
          <p:nvPr/>
        </p:nvCxnSpPr>
        <p:spPr>
          <a:xfrm>
            <a:off x="2342606" y="3212870"/>
            <a:ext cx="352697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A8F4D9A-CAEB-4A7A-95A5-0A293CD0E8EA}"/>
              </a:ext>
            </a:extLst>
          </p:cNvPr>
          <p:cNvCxnSpPr/>
          <p:nvPr/>
        </p:nvCxnSpPr>
        <p:spPr>
          <a:xfrm flipV="1">
            <a:off x="2355669" y="3297776"/>
            <a:ext cx="404948" cy="36793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2EA138D-B827-4C34-958E-1CE472EC18EA}"/>
              </a:ext>
            </a:extLst>
          </p:cNvPr>
          <p:cNvSpPr txBox="1"/>
          <p:nvPr/>
        </p:nvSpPr>
        <p:spPr>
          <a:xfrm>
            <a:off x="3075709" y="6152122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Need to work in a bounded domain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88245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42D90-D838-4D9F-AEF3-A5DCADCF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Determine network parameters by SGD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54EA4D-6D42-487E-AF56-1ADDFF4BD8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𝜂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54EA4D-6D42-487E-AF56-1ADDFF4BD8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B6E384-E1DC-494C-92C8-C5ABAD0CBB73}"/>
                  </a:ext>
                </a:extLst>
              </p:cNvPr>
              <p:cNvSpPr txBox="1"/>
              <p:nvPr/>
            </p:nvSpPr>
            <p:spPr>
              <a:xfrm>
                <a:off x="706583" y="2962584"/>
                <a:ext cx="302029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SG" dirty="0"/>
                  <a:t> is the error or loss or objective function,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en-SG" dirty="0"/>
                  <a:t> is the learning rate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B6E384-E1DC-494C-92C8-C5ABAD0CBB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583" y="2962584"/>
                <a:ext cx="3020291" cy="923330"/>
              </a:xfrm>
              <a:prstGeom prst="rect">
                <a:avLst/>
              </a:prstGeom>
              <a:blipFill>
                <a:blip r:embed="rId3"/>
                <a:stretch>
                  <a:fillRect l="-1818" t="-3974" b="-9934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6557F21-41A0-4ADB-8CEA-344454E22E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1829" y="2962584"/>
            <a:ext cx="2673521" cy="28909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0BA567-FEDA-4F98-A137-543C4C7D4A09}"/>
                  </a:ext>
                </a:extLst>
              </p:cNvPr>
              <p:cNvSpPr txBox="1"/>
              <p:nvPr/>
            </p:nvSpPr>
            <p:spPr>
              <a:xfrm>
                <a:off x="2481882" y="4243748"/>
                <a:ext cx="2665827" cy="2324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num>
                                  <m:den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0BA567-FEDA-4F98-A137-543C4C7D4A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882" y="4243748"/>
                <a:ext cx="2665827" cy="2324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874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869D4-4705-49DF-9972-F4922739F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(Experimental) Data &amp; physical constraints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7EA1A1-119C-415E-8531-6BF651D205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For PDE, e.g., the value 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</m:e>
                    </m:d>
                  </m:oMath>
                </a14:m>
                <a:r>
                  <a:rPr lang="en-SG" dirty="0"/>
                  <a:t> is known or measured to be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SG" dirty="0"/>
                  <a:t> (target value),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=1,2,⋯,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SG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It must also satisfy equation of the form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𝑥𝑥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etc.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7EA1A1-119C-415E-8531-6BF651D205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91" t="-3361" r="-2009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68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65C9-E073-453B-890B-B757DC1B1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Physics-informed neural network (PINN)</a:t>
            </a:r>
            <a:endParaRPr lang="en-SG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65CC5B-358A-4497-9BCD-DA2CCBADC4E5}"/>
              </a:ext>
            </a:extLst>
          </p:cNvPr>
          <p:cNvSpPr/>
          <p:nvPr/>
        </p:nvSpPr>
        <p:spPr>
          <a:xfrm>
            <a:off x="1639389" y="3331029"/>
            <a:ext cx="254725" cy="261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endParaRPr lang="en-SG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35C89A-797C-437A-938E-FBD085BF3E3A}"/>
              </a:ext>
            </a:extLst>
          </p:cNvPr>
          <p:cNvSpPr/>
          <p:nvPr/>
        </p:nvSpPr>
        <p:spPr>
          <a:xfrm>
            <a:off x="1648099" y="3849188"/>
            <a:ext cx="254725" cy="261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  <a:endParaRPr lang="en-S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DF72B6-7C00-40E2-B283-28E412702AC7}"/>
              </a:ext>
            </a:extLst>
          </p:cNvPr>
          <p:cNvSpPr/>
          <p:nvPr/>
        </p:nvSpPr>
        <p:spPr>
          <a:xfrm>
            <a:off x="1654632" y="4378233"/>
            <a:ext cx="254725" cy="261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</a:t>
            </a:r>
            <a:endParaRPr lang="en-S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DB6399-37AD-4A92-9481-115F7BAB8AFF}"/>
              </a:ext>
            </a:extLst>
          </p:cNvPr>
          <p:cNvSpPr/>
          <p:nvPr/>
        </p:nvSpPr>
        <p:spPr>
          <a:xfrm>
            <a:off x="1667694" y="4933401"/>
            <a:ext cx="254725" cy="261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</a:t>
            </a:r>
            <a:endParaRPr lang="en-SG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D2330E-A252-4ABD-A714-0DE62C674DB2}"/>
                  </a:ext>
                </a:extLst>
              </p:cNvPr>
              <p:cNvSpPr txBox="1"/>
              <p:nvPr/>
            </p:nvSpPr>
            <p:spPr>
              <a:xfrm>
                <a:off x="656455" y="2618378"/>
                <a:ext cx="10112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D2330E-A252-4ABD-A714-0DE62C674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455" y="2618378"/>
                <a:ext cx="1011239" cy="276999"/>
              </a:xfrm>
              <a:prstGeom prst="rect">
                <a:avLst/>
              </a:prstGeom>
              <a:blipFill>
                <a:blip r:embed="rId2"/>
                <a:stretch>
                  <a:fillRect l="-6627" r="-6627" b="-4000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DB811E8E-BF37-4BD5-A87A-75CD77FBFE84}"/>
              </a:ext>
            </a:extLst>
          </p:cNvPr>
          <p:cNvSpPr/>
          <p:nvPr/>
        </p:nvSpPr>
        <p:spPr>
          <a:xfrm>
            <a:off x="2867297" y="2756877"/>
            <a:ext cx="203199" cy="20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BF55AA1-3AE5-4053-AE18-FD1047024DC5}"/>
              </a:ext>
            </a:extLst>
          </p:cNvPr>
          <p:cNvSpPr/>
          <p:nvPr/>
        </p:nvSpPr>
        <p:spPr>
          <a:xfrm>
            <a:off x="2876009" y="3288099"/>
            <a:ext cx="203199" cy="20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287735-050E-4FFF-A3F3-2C9578D74715}"/>
              </a:ext>
            </a:extLst>
          </p:cNvPr>
          <p:cNvSpPr/>
          <p:nvPr/>
        </p:nvSpPr>
        <p:spPr>
          <a:xfrm>
            <a:off x="2876007" y="3862864"/>
            <a:ext cx="203199" cy="20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2B84A81-751C-432B-BDA5-4F8216888F39}"/>
              </a:ext>
            </a:extLst>
          </p:cNvPr>
          <p:cNvSpPr/>
          <p:nvPr/>
        </p:nvSpPr>
        <p:spPr>
          <a:xfrm>
            <a:off x="2869476" y="4470283"/>
            <a:ext cx="203199" cy="20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2363AAA-1C40-4C98-9EDD-198F9324E3DC}"/>
              </a:ext>
            </a:extLst>
          </p:cNvPr>
          <p:cNvSpPr/>
          <p:nvPr/>
        </p:nvSpPr>
        <p:spPr>
          <a:xfrm>
            <a:off x="2889070" y="5097297"/>
            <a:ext cx="203199" cy="20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C0FA880-FA5D-4312-8A71-0E49AA2BBAD0}"/>
              </a:ext>
            </a:extLst>
          </p:cNvPr>
          <p:cNvSpPr/>
          <p:nvPr/>
        </p:nvSpPr>
        <p:spPr>
          <a:xfrm>
            <a:off x="2902133" y="5691654"/>
            <a:ext cx="203199" cy="20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AFF446B-6064-405D-96DB-EBB63D0DA293}"/>
              </a:ext>
            </a:extLst>
          </p:cNvPr>
          <p:cNvSpPr/>
          <p:nvPr/>
        </p:nvSpPr>
        <p:spPr>
          <a:xfrm>
            <a:off x="4382590" y="3862864"/>
            <a:ext cx="254725" cy="261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67D21F8-86A2-4980-B5A4-55FEE491ADDD}"/>
                  </a:ext>
                </a:extLst>
              </p:cNvPr>
              <p:cNvSpPr/>
              <p:nvPr/>
            </p:nvSpPr>
            <p:spPr>
              <a:xfrm>
                <a:off x="5179422" y="2952204"/>
                <a:ext cx="261257" cy="26125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67D21F8-86A2-4980-B5A4-55FEE491AD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422" y="2952204"/>
                <a:ext cx="261257" cy="261257"/>
              </a:xfrm>
              <a:prstGeom prst="rect">
                <a:avLst/>
              </a:prstGeom>
              <a:blipFill>
                <a:blip r:embed="rId3"/>
                <a:stretch>
                  <a:fillRect l="-31818" r="-13636" b="-1777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B9F06EF-3170-4ADD-96B6-1584320DB4FC}"/>
                  </a:ext>
                </a:extLst>
              </p:cNvPr>
              <p:cNvSpPr/>
              <p:nvPr/>
            </p:nvSpPr>
            <p:spPr>
              <a:xfrm>
                <a:off x="5188133" y="3522615"/>
                <a:ext cx="261257" cy="26125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B9F06EF-3170-4ADD-96B6-1584320DB4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133" y="3522615"/>
                <a:ext cx="261257" cy="261257"/>
              </a:xfrm>
              <a:prstGeom prst="rect">
                <a:avLst/>
              </a:prstGeom>
              <a:blipFill>
                <a:blip r:embed="rId4"/>
                <a:stretch>
                  <a:fillRect l="-31111" r="-20000" b="-26667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81B187C-C1D6-4E97-859E-7CEA967ECEE1}"/>
                  </a:ext>
                </a:extLst>
              </p:cNvPr>
              <p:cNvSpPr/>
              <p:nvPr/>
            </p:nvSpPr>
            <p:spPr>
              <a:xfrm>
                <a:off x="5194661" y="4058191"/>
                <a:ext cx="261257" cy="26125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81B187C-C1D6-4E97-859E-7CEA967ECE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661" y="4058191"/>
                <a:ext cx="261257" cy="261257"/>
              </a:xfrm>
              <a:prstGeom prst="rect">
                <a:avLst/>
              </a:prstGeom>
              <a:blipFill>
                <a:blip r:embed="rId5"/>
                <a:stretch>
                  <a:fillRect l="-28889" r="-11111" b="-1555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AD088CA-6358-440F-9EE4-1F0499C002C4}"/>
                  </a:ext>
                </a:extLst>
              </p:cNvPr>
              <p:cNvSpPr/>
              <p:nvPr/>
            </p:nvSpPr>
            <p:spPr>
              <a:xfrm>
                <a:off x="5214259" y="4639486"/>
                <a:ext cx="261257" cy="26125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AD088CA-6358-440F-9EE4-1F0499C002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4259" y="4639486"/>
                <a:ext cx="261257" cy="261257"/>
              </a:xfrm>
              <a:prstGeom prst="rect">
                <a:avLst/>
              </a:prstGeom>
              <a:blipFill>
                <a:blip r:embed="rId6"/>
                <a:stretch>
                  <a:fillRect l="-24444" r="-11111" b="-2000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7E15681-E914-49B5-89DE-AA5664328B27}"/>
                  </a:ext>
                </a:extLst>
              </p:cNvPr>
              <p:cNvSpPr txBox="1"/>
              <p:nvPr/>
            </p:nvSpPr>
            <p:spPr>
              <a:xfrm>
                <a:off x="3764282" y="5580963"/>
                <a:ext cx="289995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neural network maps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G" dirty="0"/>
                  <a:t> to field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SG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7E15681-E914-49B5-89DE-AA5664328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282" y="5580963"/>
                <a:ext cx="2899954" cy="923330"/>
              </a:xfrm>
              <a:prstGeom prst="rect">
                <a:avLst/>
              </a:prstGeom>
              <a:blipFill>
                <a:blip r:embed="rId7"/>
                <a:stretch>
                  <a:fillRect l="-1895" t="-3974" b="-9934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57C7380-C518-4F2E-9549-CA438FB3405C}"/>
                  </a:ext>
                </a:extLst>
              </p:cNvPr>
              <p:cNvSpPr txBox="1"/>
              <p:nvPr/>
            </p:nvSpPr>
            <p:spPr>
              <a:xfrm>
                <a:off x="5854339" y="1217915"/>
                <a:ext cx="3185158" cy="19955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Compute loss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p>
                                        <m:d>
                                          <m:d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</m:sup>
                                    </m:sSup>
                                  </m:e>
                                </m:d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p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SG" dirty="0"/>
                  <a:t>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SG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SG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57C7380-C518-4F2E-9549-CA438FB340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339" y="1217915"/>
                <a:ext cx="3185158" cy="1995546"/>
              </a:xfrm>
              <a:prstGeom prst="rect">
                <a:avLst/>
              </a:prstGeom>
              <a:blipFill>
                <a:blip r:embed="rId8"/>
                <a:stretch>
                  <a:fillRect l="-10516" t="-1835" b="-3241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FC805B8-9C41-40C1-803C-1317C20F1F06}"/>
                  </a:ext>
                </a:extLst>
              </p:cNvPr>
              <p:cNvSpPr txBox="1"/>
              <p:nvPr/>
            </p:nvSpPr>
            <p:spPr>
              <a:xfrm>
                <a:off x="6385558" y="3727154"/>
                <a:ext cx="222068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SG" dirty="0"/>
                  <a:t> data MSE + equation residue squared at selected points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FC805B8-9C41-40C1-803C-1317C20F1F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5558" y="3727154"/>
                <a:ext cx="2220686" cy="1200329"/>
              </a:xfrm>
              <a:prstGeom prst="rect">
                <a:avLst/>
              </a:prstGeom>
              <a:blipFill>
                <a:blip r:embed="rId9"/>
                <a:stretch>
                  <a:fillRect l="-2192" t="-2538" r="-548" b="-7107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28113C-6693-4499-8C6C-5C49CB792DD1}"/>
              </a:ext>
            </a:extLst>
          </p:cNvPr>
          <p:cNvCxnSpPr/>
          <p:nvPr/>
        </p:nvCxnSpPr>
        <p:spPr>
          <a:xfrm>
            <a:off x="3172691" y="2960076"/>
            <a:ext cx="1087582" cy="902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1B0840F-F9A3-4429-AEF1-2D06B61F7A8B}"/>
              </a:ext>
            </a:extLst>
          </p:cNvPr>
          <p:cNvCxnSpPr/>
          <p:nvPr/>
        </p:nvCxnSpPr>
        <p:spPr>
          <a:xfrm flipV="1">
            <a:off x="3200400" y="4058191"/>
            <a:ext cx="1004455" cy="1522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31637E7-C06E-454C-849B-ECB8365617C7}"/>
              </a:ext>
            </a:extLst>
          </p:cNvPr>
          <p:cNvCxnSpPr/>
          <p:nvPr/>
        </p:nvCxnSpPr>
        <p:spPr>
          <a:xfrm>
            <a:off x="3235036" y="3997036"/>
            <a:ext cx="7966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D466BAF-A028-42E7-842C-88A423E075EC}"/>
              </a:ext>
            </a:extLst>
          </p:cNvPr>
          <p:cNvCxnSpPr/>
          <p:nvPr/>
        </p:nvCxnSpPr>
        <p:spPr>
          <a:xfrm flipV="1">
            <a:off x="2043545" y="2960076"/>
            <a:ext cx="671946" cy="531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957F013-6EC7-4768-B691-6075372C9338}"/>
              </a:ext>
            </a:extLst>
          </p:cNvPr>
          <p:cNvCxnSpPr/>
          <p:nvPr/>
        </p:nvCxnSpPr>
        <p:spPr>
          <a:xfrm>
            <a:off x="2119745" y="5097297"/>
            <a:ext cx="637310" cy="483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452AFFD-C834-4D16-9A1E-03C87AA2B55E}"/>
              </a:ext>
            </a:extLst>
          </p:cNvPr>
          <p:cNvCxnSpPr/>
          <p:nvPr/>
        </p:nvCxnSpPr>
        <p:spPr>
          <a:xfrm flipV="1">
            <a:off x="2043545" y="3103418"/>
            <a:ext cx="671946" cy="1427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705B690-A5E7-4B10-A07F-11A1D53AE99A}"/>
              </a:ext>
            </a:extLst>
          </p:cNvPr>
          <p:cNvCxnSpPr/>
          <p:nvPr/>
        </p:nvCxnSpPr>
        <p:spPr>
          <a:xfrm>
            <a:off x="2043545" y="4058191"/>
            <a:ext cx="671946" cy="977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E0C759B-3210-4785-A782-A2037275D739}"/>
              </a:ext>
            </a:extLst>
          </p:cNvPr>
          <p:cNvSpPr txBox="1"/>
          <p:nvPr/>
        </p:nvSpPr>
        <p:spPr>
          <a:xfrm>
            <a:off x="6873934" y="5194658"/>
            <a:ext cx="17323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Residue evaluated at collocation points</a:t>
            </a:r>
            <a:endParaRPr lang="en-S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9648AC-5C4E-485C-811A-E0C3609549B9}"/>
              </a:ext>
            </a:extLst>
          </p:cNvPr>
          <p:cNvSpPr txBox="1"/>
          <p:nvPr/>
        </p:nvSpPr>
        <p:spPr>
          <a:xfrm>
            <a:off x="4384963" y="2175163"/>
            <a:ext cx="1339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</a:t>
            </a:r>
            <a:r>
              <a:rPr lang="en-US" dirty="0" err="1"/>
              <a:t>autograd</a:t>
            </a:r>
            <a:endParaRPr lang="en-SG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200465B-BA11-4CBE-A756-8F19CCC903E0}"/>
              </a:ext>
            </a:extLst>
          </p:cNvPr>
          <p:cNvCxnSpPr>
            <a:cxnSpLocks/>
          </p:cNvCxnSpPr>
          <p:nvPr/>
        </p:nvCxnSpPr>
        <p:spPr>
          <a:xfrm flipV="1">
            <a:off x="4649686" y="3288099"/>
            <a:ext cx="468086" cy="511233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2374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3F12-16F4-41D7-9BBF-8B8318D12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Smooth activation requirement for PINN</a:t>
            </a:r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96466A-37ED-4475-91B3-D0C6792B01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Since we need the first and possibly second derivative in PINN to compute loss, we don’t use </a:t>
                </a:r>
                <a:r>
                  <a:rPr lang="en-US" dirty="0" err="1"/>
                  <a:t>reLU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The popular activity function for PINN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tanh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96466A-37ED-4475-91B3-D0C6792B01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91" t="-238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D5DA0AC-EC61-4C44-8291-E35FDD36D884}"/>
              </a:ext>
            </a:extLst>
          </p:cNvPr>
          <p:cNvCxnSpPr/>
          <p:nvPr/>
        </p:nvCxnSpPr>
        <p:spPr>
          <a:xfrm>
            <a:off x="2736273" y="5451764"/>
            <a:ext cx="30826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DCF3BD0-C837-4383-8C25-F38836208091}"/>
              </a:ext>
            </a:extLst>
          </p:cNvPr>
          <p:cNvCxnSpPr>
            <a:cxnSpLocks/>
          </p:cNvCxnSpPr>
          <p:nvPr/>
        </p:nvCxnSpPr>
        <p:spPr>
          <a:xfrm flipV="1">
            <a:off x="4302055" y="4351780"/>
            <a:ext cx="0" cy="1980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F526E7E-0013-4A71-B440-1912BB13F98D}"/>
              </a:ext>
            </a:extLst>
          </p:cNvPr>
          <p:cNvCxnSpPr/>
          <p:nvPr/>
        </p:nvCxnSpPr>
        <p:spPr>
          <a:xfrm>
            <a:off x="4980709" y="4987743"/>
            <a:ext cx="8936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F71D7B2-4A70-4E92-A794-43AA74B6DA5C}"/>
              </a:ext>
            </a:extLst>
          </p:cNvPr>
          <p:cNvCxnSpPr/>
          <p:nvPr/>
        </p:nvCxnSpPr>
        <p:spPr>
          <a:xfrm>
            <a:off x="2889108" y="5923032"/>
            <a:ext cx="80312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B4B04DD-F92E-4753-9E50-9CC72F38809C}"/>
              </a:ext>
            </a:extLst>
          </p:cNvPr>
          <p:cNvSpPr/>
          <p:nvPr/>
        </p:nvSpPr>
        <p:spPr>
          <a:xfrm>
            <a:off x="3706731" y="4977376"/>
            <a:ext cx="1330037" cy="945442"/>
          </a:xfrm>
          <a:custGeom>
            <a:avLst/>
            <a:gdLst>
              <a:gd name="connsiteX0" fmla="*/ 1330037 w 1330037"/>
              <a:gd name="connsiteY0" fmla="*/ 3333 h 945442"/>
              <a:gd name="connsiteX1" fmla="*/ 1039091 w 1330037"/>
              <a:gd name="connsiteY1" fmla="*/ 3333 h 945442"/>
              <a:gd name="connsiteX2" fmla="*/ 949037 w 1330037"/>
              <a:gd name="connsiteY2" fmla="*/ 37969 h 945442"/>
              <a:gd name="connsiteX3" fmla="*/ 858982 w 1330037"/>
              <a:gd name="connsiteY3" fmla="*/ 79533 h 945442"/>
              <a:gd name="connsiteX4" fmla="*/ 803564 w 1330037"/>
              <a:gd name="connsiteY4" fmla="*/ 197297 h 945442"/>
              <a:gd name="connsiteX5" fmla="*/ 408709 w 1330037"/>
              <a:gd name="connsiteY5" fmla="*/ 709915 h 945442"/>
              <a:gd name="connsiteX6" fmla="*/ 311728 w 1330037"/>
              <a:gd name="connsiteY6" fmla="*/ 827679 h 945442"/>
              <a:gd name="connsiteX7" fmla="*/ 187037 w 1330037"/>
              <a:gd name="connsiteY7" fmla="*/ 917733 h 945442"/>
              <a:gd name="connsiteX8" fmla="*/ 0 w 1330037"/>
              <a:gd name="connsiteY8" fmla="*/ 945442 h 94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0037" h="945442">
                <a:moveTo>
                  <a:pt x="1330037" y="3333"/>
                </a:moveTo>
                <a:cubicBezTo>
                  <a:pt x="1216314" y="446"/>
                  <a:pt x="1102591" y="-2440"/>
                  <a:pt x="1039091" y="3333"/>
                </a:cubicBezTo>
                <a:cubicBezTo>
                  <a:pt x="975591" y="9106"/>
                  <a:pt x="979055" y="25269"/>
                  <a:pt x="949037" y="37969"/>
                </a:cubicBezTo>
                <a:cubicBezTo>
                  <a:pt x="919019" y="50669"/>
                  <a:pt x="883227" y="52978"/>
                  <a:pt x="858982" y="79533"/>
                </a:cubicBezTo>
                <a:cubicBezTo>
                  <a:pt x="834737" y="106088"/>
                  <a:pt x="878609" y="92233"/>
                  <a:pt x="803564" y="197297"/>
                </a:cubicBezTo>
                <a:cubicBezTo>
                  <a:pt x="728519" y="302361"/>
                  <a:pt x="490682" y="604851"/>
                  <a:pt x="408709" y="709915"/>
                </a:cubicBezTo>
                <a:cubicBezTo>
                  <a:pt x="326736" y="814979"/>
                  <a:pt x="348673" y="793043"/>
                  <a:pt x="311728" y="827679"/>
                </a:cubicBezTo>
                <a:cubicBezTo>
                  <a:pt x="274783" y="862315"/>
                  <a:pt x="238992" y="898106"/>
                  <a:pt x="187037" y="917733"/>
                </a:cubicBezTo>
                <a:cubicBezTo>
                  <a:pt x="135082" y="937360"/>
                  <a:pt x="67541" y="941401"/>
                  <a:pt x="0" y="94544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C6B1DE-C00A-44B2-BDAE-24BC9086F254}"/>
                  </a:ext>
                </a:extLst>
              </p:cNvPr>
              <p:cNvSpPr txBox="1"/>
              <p:nvPr/>
            </p:nvSpPr>
            <p:spPr>
              <a:xfrm>
                <a:off x="5757933" y="5397687"/>
                <a:ext cx="4003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5C6B1DE-C00A-44B2-BDAE-24BC9086F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7933" y="5397687"/>
                <a:ext cx="40030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B4B9C47-F176-4BAE-928A-5A06C7A73C44}"/>
                  </a:ext>
                </a:extLst>
              </p:cNvPr>
              <p:cNvSpPr txBox="1"/>
              <p:nvPr/>
            </p:nvSpPr>
            <p:spPr>
              <a:xfrm>
                <a:off x="4337114" y="4262545"/>
                <a:ext cx="10382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tanh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G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B4B9C47-F176-4BAE-928A-5A06C7A73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114" y="4262545"/>
                <a:ext cx="1038298" cy="369332"/>
              </a:xfrm>
              <a:prstGeom prst="rect">
                <a:avLst/>
              </a:prstGeom>
              <a:blipFill>
                <a:blip r:embed="rId5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838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1779</TotalTime>
  <Words>788</Words>
  <Application>Microsoft Office PowerPoint</Application>
  <PresentationFormat>On-screen Show (4:3)</PresentationFormat>
  <Paragraphs>102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Verdana</vt:lpstr>
      <vt:lpstr>Office Theme</vt:lpstr>
      <vt:lpstr>Week 6.5,   Physics-Informed Neural Networks (PINN)</vt:lpstr>
      <vt:lpstr>Importance of ODE</vt:lpstr>
      <vt:lpstr>Importance of PDE</vt:lpstr>
      <vt:lpstr>Traditional ODE/PDE solver vs PINN</vt:lpstr>
      <vt:lpstr>MLP as a universal approximator of any function</vt:lpstr>
      <vt:lpstr>Determine network parameters by SGD</vt:lpstr>
      <vt:lpstr>(Experimental) Data &amp; physical constraints</vt:lpstr>
      <vt:lpstr>Physics-informed neural network (PINN)</vt:lpstr>
      <vt:lpstr>Smooth activation requirement for PINN</vt:lpstr>
      <vt:lpstr>How to compute derivative in pytorch? </vt:lpstr>
      <vt:lpstr>A simple example, solving du/dt=-λu</vt:lpstr>
      <vt:lpstr>Nonlinear Schrödinger equation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AIS5203 Foundations of Deep Learning</dc:title>
  <dc:creator>Wang Jian-Sheng</dc:creator>
  <cp:lastModifiedBy>Wang Jian-Sheng</cp:lastModifiedBy>
  <cp:revision>127</cp:revision>
  <dcterms:created xsi:type="dcterms:W3CDTF">2021-10-08T06:30:06Z</dcterms:created>
  <dcterms:modified xsi:type="dcterms:W3CDTF">2026-02-24T06:42:20Z</dcterms:modified>
</cp:coreProperties>
</file>