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4"/>
  </p:sldMasterIdLst>
  <p:notesMasterIdLst>
    <p:notesMasterId r:id="rId12"/>
  </p:notesMasterIdLst>
  <p:handoutMasterIdLst>
    <p:handoutMasterId r:id="rId13"/>
  </p:handout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279" autoAdjust="0"/>
  </p:normalViewPr>
  <p:slideViewPr>
    <p:cSldViewPr>
      <p:cViewPr varScale="1">
        <p:scale>
          <a:sx n="103" d="100"/>
          <a:sy n="103" d="100"/>
        </p:scale>
        <p:origin x="1085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ng Jian-Sheng" userId="7d25d710-0931-49a3-acef-49192cec40f2" providerId="ADAL" clId="{39F6911E-E1F7-4723-881A-65C845F32A04}"/>
    <pc:docChg chg="modSld">
      <pc:chgData name="Wang Jian-Sheng" userId="7d25d710-0931-49a3-acef-49192cec40f2" providerId="ADAL" clId="{39F6911E-E1F7-4723-881A-65C845F32A04}" dt="2025-09-16T06:14:37.667" v="0" actId="20577"/>
      <pc:docMkLst>
        <pc:docMk/>
      </pc:docMkLst>
      <pc:sldChg chg="modSp">
        <pc:chgData name="Wang Jian-Sheng" userId="7d25d710-0931-49a3-acef-49192cec40f2" providerId="ADAL" clId="{39F6911E-E1F7-4723-881A-65C845F32A04}" dt="2025-09-16T06:14:37.667" v="0" actId="20577"/>
        <pc:sldMkLst>
          <pc:docMk/>
          <pc:sldMk cId="0" sldId="257"/>
        </pc:sldMkLst>
        <pc:spChg chg="mod">
          <ac:chgData name="Wang Jian-Sheng" userId="7d25d710-0931-49a3-acef-49192cec40f2" providerId="ADAL" clId="{39F6911E-E1F7-4723-881A-65C845F32A04}" dt="2025-09-16T06:14:37.667" v="0" actId="20577"/>
          <ac:spMkLst>
            <pc:docMk/>
            <pc:sldMk cId="0" sldId="257"/>
            <ac:spMk id="7171" creationId="{B1936278-A8EC-4922-982A-31587288226C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0C7E6C18-6D41-4334-B48A-EE3EEA7BF0A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320C0D20-04A3-48D0-BA55-14A00E3CC6D0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0596" name="Rectangle 4">
            <a:extLst>
              <a:ext uri="{FF2B5EF4-FFF2-40B4-BE49-F238E27FC236}">
                <a16:creationId xmlns:a16="http://schemas.microsoft.com/office/drawing/2014/main" id="{43B7EBC9-80C6-4AEB-8F54-ACFEBD36428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0597" name="Rectangle 5">
            <a:extLst>
              <a:ext uri="{FF2B5EF4-FFF2-40B4-BE49-F238E27FC236}">
                <a16:creationId xmlns:a16="http://schemas.microsoft.com/office/drawing/2014/main" id="{92AD740C-6E0E-4A1F-9EBC-D03515FB3E7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DA410AB6-4687-448B-895A-CACE92F8376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>
            <a:extLst>
              <a:ext uri="{FF2B5EF4-FFF2-40B4-BE49-F238E27FC236}">
                <a16:creationId xmlns:a16="http://schemas.microsoft.com/office/drawing/2014/main" id="{94837C94-5984-4752-8566-B8AA8CE7E19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E5655E18-C90A-4321-BE9B-28C0121BFC9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C93414C6-0D27-419A-A1C9-511E5412EC1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7525" name="Rectangle 5">
            <a:extLst>
              <a:ext uri="{FF2B5EF4-FFF2-40B4-BE49-F238E27FC236}">
                <a16:creationId xmlns:a16="http://schemas.microsoft.com/office/drawing/2014/main" id="{90C6B797-F772-49F4-B350-BD66AE7D170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107526" name="Rectangle 6">
            <a:extLst>
              <a:ext uri="{FF2B5EF4-FFF2-40B4-BE49-F238E27FC236}">
                <a16:creationId xmlns:a16="http://schemas.microsoft.com/office/drawing/2014/main" id="{C85C3F09-3B0B-427D-B957-E739F69ED4C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7527" name="Rectangle 7">
            <a:extLst>
              <a:ext uri="{FF2B5EF4-FFF2-40B4-BE49-F238E27FC236}">
                <a16:creationId xmlns:a16="http://schemas.microsoft.com/office/drawing/2014/main" id="{690E6884-3F61-4CF3-B743-0427D7B88C2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0E2AE11A-F62B-4462-AC8C-625538E3AED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5BAABCA0-4E92-4C82-A303-54ABF6D1E98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5EDE076C-77FD-4BA8-9BD3-C8BAE13CD2B5}" type="slidenum">
              <a:rPr lang="en-US" altLang="en-US">
                <a:latin typeface="Arial" panose="020B0604020202020204" pitchFamily="34" charset="0"/>
              </a:rPr>
              <a:pPr/>
              <a:t>1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263CD351-B833-4B6D-A601-1ABDE2DF08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DFA13FF7-493E-49FE-84A5-F62416917A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 dirty="0"/>
              <a:t>This set of </a:t>
            </a:r>
            <a:r>
              <a:rPr lang="en-US" altLang="en-US" dirty="0" err="1"/>
              <a:t>powerpoint</a:t>
            </a:r>
            <a:r>
              <a:rPr lang="en-US" altLang="en-US" dirty="0"/>
              <a:t> slides MC-0 to MC-15 is copyright J.-S. Wang.  I thank Dr Yu </a:t>
            </a:r>
            <a:r>
              <a:rPr lang="en-US" altLang="en-US" dirty="0" err="1"/>
              <a:t>Xijun</a:t>
            </a:r>
            <a:r>
              <a:rPr lang="en-US" altLang="en-US" dirty="0"/>
              <a:t> for his kind invitation to organize this workshop.  I also thank the other lectures Profs Bo Zheng, </a:t>
            </a:r>
            <a:r>
              <a:rPr lang="en-US" altLang="en-US" dirty="0" err="1"/>
              <a:t>Junni</a:t>
            </a:r>
            <a:r>
              <a:rPr lang="en-US" altLang="en-US" dirty="0"/>
              <a:t> Zhang and Pei </a:t>
            </a:r>
            <a:r>
              <a:rPr lang="en-US" altLang="en-US" dirty="0" err="1"/>
              <a:t>Lucheng</a:t>
            </a:r>
            <a:r>
              <a:rPr lang="en-US" altLang="en-US" dirty="0"/>
              <a:t> for their contributions to this workshop.  A soft copy of the slides is available at   http://phyweb.physics.nus.edu.sg/~phywjs/BeijingWorkshop.html. </a:t>
            </a:r>
          </a:p>
          <a:p>
            <a:pPr eaLnBrk="1" hangingPunct="1"/>
            <a:r>
              <a:rPr lang="en-US" altLang="en-US" dirty="0"/>
              <a:t>The background Monte Carlo carpet is from http://valuecarpetonline.com/montecarlo_bg.jpg.</a:t>
            </a:r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DF84C8ED-E9B0-4239-8257-06E1513726B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C5493552-0019-4C0B-930F-0477A0234076}" type="slidenum">
              <a:rPr lang="en-US" altLang="en-US">
                <a:latin typeface="Arial" panose="020B0604020202020204" pitchFamily="34" charset="0"/>
              </a:rPr>
              <a:pPr/>
              <a:t>7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918F1B32-2E4B-4DCF-81CC-34074D2FA79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39A7EDEC-7BAF-471E-AA2C-0DE25997F8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Other books and references will be introduced at the bottom notes with the slides later.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>
            <a:extLst>
              <a:ext uri="{FF2B5EF4-FFF2-40B4-BE49-F238E27FC236}">
                <a16:creationId xmlns:a16="http://schemas.microsoft.com/office/drawing/2014/main" id="{DEFF71CA-DF5B-4F66-BD01-7BBD6099D960}"/>
              </a:ext>
            </a:extLst>
          </p:cNvPr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147483646 w 3985"/>
              <a:gd name="T1" fmla="*/ 0 h 3619"/>
              <a:gd name="T2" fmla="*/ 0 w 3985"/>
              <a:gd name="T3" fmla="*/ 2147483646 h 3619"/>
              <a:gd name="T4" fmla="*/ 2147483646 w 3985"/>
              <a:gd name="T5" fmla="*/ 2147483646 h 3619"/>
              <a:gd name="T6" fmla="*/ 2147483646 w 3985"/>
              <a:gd name="T7" fmla="*/ 2147483646 h 3619"/>
              <a:gd name="T8" fmla="*/ 2147483646 w 3985"/>
              <a:gd name="T9" fmla="*/ 0 h 3619"/>
              <a:gd name="T10" fmla="*/ 2147483646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SG"/>
          </a:p>
        </p:txBody>
      </p:sp>
      <p:grpSp>
        <p:nvGrpSpPr>
          <p:cNvPr id="5" name="Group 8">
            <a:extLst>
              <a:ext uri="{FF2B5EF4-FFF2-40B4-BE49-F238E27FC236}">
                <a16:creationId xmlns:a16="http://schemas.microsoft.com/office/drawing/2014/main" id="{2BA55938-1C75-48EA-BF12-1EBF94871396}"/>
              </a:ext>
            </a:extLst>
          </p:cNvPr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>
              <a:extLst>
                <a:ext uri="{FF2B5EF4-FFF2-40B4-BE49-F238E27FC236}">
                  <a16:creationId xmlns:a16="http://schemas.microsoft.com/office/drawing/2014/main" id="{2702F7AC-95E3-4160-A2D9-79F0521E2B1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6376 w 794"/>
                <a:gd name="T1" fmla="*/ 2383 h 414"/>
                <a:gd name="T2" fmla="*/ 5702 w 794"/>
                <a:gd name="T3" fmla="*/ 1919 h 414"/>
                <a:gd name="T4" fmla="*/ 4466 w 794"/>
                <a:gd name="T5" fmla="*/ 1268 h 414"/>
                <a:gd name="T6" fmla="*/ 570 w 794"/>
                <a:gd name="T7" fmla="*/ 0 h 414"/>
                <a:gd name="T8" fmla="*/ 184 w 794"/>
                <a:gd name="T9" fmla="*/ 120 h 414"/>
                <a:gd name="T10" fmla="*/ 0 w 794"/>
                <a:gd name="T11" fmla="*/ 501 h 414"/>
                <a:gd name="T12" fmla="*/ 224 w 794"/>
                <a:gd name="T13" fmla="*/ 936 h 414"/>
                <a:gd name="T14" fmla="*/ 4577 w 794"/>
                <a:gd name="T15" fmla="*/ 2469 h 414"/>
                <a:gd name="T16" fmla="*/ 5531 w 794"/>
                <a:gd name="T17" fmla="*/ 2371 h 414"/>
                <a:gd name="T18" fmla="*/ 6302 w 794"/>
                <a:gd name="T19" fmla="*/ 2498 h 414"/>
                <a:gd name="T20" fmla="*/ 6376 w 794"/>
                <a:gd name="T21" fmla="*/ 2383 h 414"/>
                <a:gd name="T22" fmla="*/ 6376 w 794"/>
                <a:gd name="T23" fmla="*/ 2383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7" name="Freeform 10">
              <a:extLst>
                <a:ext uri="{FF2B5EF4-FFF2-40B4-BE49-F238E27FC236}">
                  <a16:creationId xmlns:a16="http://schemas.microsoft.com/office/drawing/2014/main" id="{0276B5B1-F463-4A42-BC0D-6FB96E05115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274 w 1586"/>
                <a:gd name="T1" fmla="*/ 0 h 821"/>
                <a:gd name="T2" fmla="*/ 2664 w 1586"/>
                <a:gd name="T3" fmla="*/ 781 h 821"/>
                <a:gd name="T4" fmla="*/ 2858 w 1586"/>
                <a:gd name="T5" fmla="*/ 960 h 821"/>
                <a:gd name="T6" fmla="*/ 3175 w 1586"/>
                <a:gd name="T7" fmla="*/ 1191 h 821"/>
                <a:gd name="T8" fmla="*/ 3133 w 1586"/>
                <a:gd name="T9" fmla="*/ 1235 h 821"/>
                <a:gd name="T10" fmla="*/ 2702 w 1586"/>
                <a:gd name="T11" fmla="*/ 1184 h 821"/>
                <a:gd name="T12" fmla="*/ 2292 w 1586"/>
                <a:gd name="T13" fmla="*/ 1220 h 821"/>
                <a:gd name="T14" fmla="*/ 83 w 1586"/>
                <a:gd name="T15" fmla="*/ 449 h 821"/>
                <a:gd name="T16" fmla="*/ 0 w 1586"/>
                <a:gd name="T17" fmla="*/ 226 h 821"/>
                <a:gd name="T18" fmla="*/ 92 w 1586"/>
                <a:gd name="T19" fmla="*/ 48 h 821"/>
                <a:gd name="T20" fmla="*/ 274 w 1586"/>
                <a:gd name="T21" fmla="*/ 0 h 821"/>
                <a:gd name="T22" fmla="*/ 27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8" name="Freeform 11">
              <a:extLst>
                <a:ext uri="{FF2B5EF4-FFF2-40B4-BE49-F238E27FC236}">
                  <a16:creationId xmlns:a16="http://schemas.microsoft.com/office/drawing/2014/main" id="{8EF19ED0-AE72-4906-ABFA-AD2573F950D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492 h 747"/>
                <a:gd name="T2" fmla="*/ 1855 w 1049"/>
                <a:gd name="T3" fmla="*/ 1131 h 747"/>
                <a:gd name="T4" fmla="*/ 1889 w 1049"/>
                <a:gd name="T5" fmla="*/ 808 h 747"/>
                <a:gd name="T6" fmla="*/ 2111 w 1049"/>
                <a:gd name="T7" fmla="*/ 639 h 747"/>
                <a:gd name="T8" fmla="*/ 157 w 1049"/>
                <a:gd name="T9" fmla="*/ 0 h 747"/>
                <a:gd name="T10" fmla="*/ 0 w 1049"/>
                <a:gd name="T11" fmla="*/ 192 h 747"/>
                <a:gd name="T12" fmla="*/ 0 w 1049"/>
                <a:gd name="T13" fmla="*/ 492 h 747"/>
                <a:gd name="T14" fmla="*/ 0 w 1049"/>
                <a:gd name="T15" fmla="*/ 492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grpSp>
          <p:nvGrpSpPr>
            <p:cNvPr id="9" name="Group 12">
              <a:extLst>
                <a:ext uri="{FF2B5EF4-FFF2-40B4-BE49-F238E27FC236}">
                  <a16:creationId xmlns:a16="http://schemas.microsoft.com/office/drawing/2014/main" id="{BB0DADC0-752F-4D4C-B5CD-8AE4D52F685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>
                <a:extLst>
                  <a:ext uri="{FF2B5EF4-FFF2-40B4-BE49-F238E27FC236}">
                    <a16:creationId xmlns:a16="http://schemas.microsoft.com/office/drawing/2014/main" id="{183F39FA-724D-441D-80D2-50F4702CEB2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219 w 150"/>
                  <a:gd name="T1" fmla="*/ 0 h 173"/>
                  <a:gd name="T2" fmla="*/ 81 w 150"/>
                  <a:gd name="T3" fmla="*/ 101 h 173"/>
                  <a:gd name="T4" fmla="*/ 0 w 150"/>
                  <a:gd name="T5" fmla="*/ 265 h 173"/>
                  <a:gd name="T6" fmla="*/ 160 w 150"/>
                  <a:gd name="T7" fmla="*/ 245 h 173"/>
                  <a:gd name="T8" fmla="*/ 206 w 150"/>
                  <a:gd name="T9" fmla="*/ 129 h 173"/>
                  <a:gd name="T10" fmla="*/ 300 w 150"/>
                  <a:gd name="T11" fmla="*/ 41 h 173"/>
                  <a:gd name="T12" fmla="*/ 219 w 150"/>
                  <a:gd name="T13" fmla="*/ 0 h 173"/>
                  <a:gd name="T14" fmla="*/ 219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1" name="Freeform 14">
                <a:extLst>
                  <a:ext uri="{FF2B5EF4-FFF2-40B4-BE49-F238E27FC236}">
                    <a16:creationId xmlns:a16="http://schemas.microsoft.com/office/drawing/2014/main" id="{09A64707-67EB-4AB6-82D8-42461C1B508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313 w 1684"/>
                  <a:gd name="T1" fmla="*/ 0 h 880"/>
                  <a:gd name="T2" fmla="*/ 126 w 1684"/>
                  <a:gd name="T3" fmla="*/ 79 h 880"/>
                  <a:gd name="T4" fmla="*/ 0 w 1684"/>
                  <a:gd name="T5" fmla="*/ 314 h 880"/>
                  <a:gd name="T6" fmla="*/ 135 w 1684"/>
                  <a:gd name="T7" fmla="*/ 541 h 880"/>
                  <a:gd name="T8" fmla="*/ 2373 w 1684"/>
                  <a:gd name="T9" fmla="*/ 1308 h 880"/>
                  <a:gd name="T10" fmla="*/ 2855 w 1684"/>
                  <a:gd name="T11" fmla="*/ 1260 h 880"/>
                  <a:gd name="T12" fmla="*/ 3245 w 1684"/>
                  <a:gd name="T13" fmla="*/ 1328 h 880"/>
                  <a:gd name="T14" fmla="*/ 3381 w 1684"/>
                  <a:gd name="T15" fmla="*/ 1220 h 880"/>
                  <a:gd name="T16" fmla="*/ 3015 w 1684"/>
                  <a:gd name="T17" fmla="*/ 1002 h 880"/>
                  <a:gd name="T18" fmla="*/ 2866 w 1684"/>
                  <a:gd name="T19" fmla="*/ 773 h 880"/>
                  <a:gd name="T20" fmla="*/ 2749 w 1684"/>
                  <a:gd name="T21" fmla="*/ 795 h 880"/>
                  <a:gd name="T22" fmla="*/ 2889 w 1684"/>
                  <a:gd name="T23" fmla="*/ 1002 h 880"/>
                  <a:gd name="T24" fmla="*/ 3168 w 1684"/>
                  <a:gd name="T25" fmla="*/ 1222 h 880"/>
                  <a:gd name="T26" fmla="*/ 2837 w 1684"/>
                  <a:gd name="T27" fmla="*/ 1188 h 880"/>
                  <a:gd name="T28" fmla="*/ 2447 w 1684"/>
                  <a:gd name="T29" fmla="*/ 1228 h 880"/>
                  <a:gd name="T30" fmla="*/ 2519 w 1684"/>
                  <a:gd name="T31" fmla="*/ 980 h 880"/>
                  <a:gd name="T32" fmla="*/ 2686 w 1684"/>
                  <a:gd name="T33" fmla="*/ 812 h 880"/>
                  <a:gd name="T34" fmla="*/ 2491 w 1684"/>
                  <a:gd name="T35" fmla="*/ 833 h 880"/>
                  <a:gd name="T36" fmla="*/ 2339 w 1684"/>
                  <a:gd name="T37" fmla="*/ 993 h 880"/>
                  <a:gd name="T38" fmla="*/ 2287 w 1684"/>
                  <a:gd name="T39" fmla="*/ 1194 h 880"/>
                  <a:gd name="T40" fmla="*/ 215 w 1684"/>
                  <a:gd name="T41" fmla="*/ 468 h 880"/>
                  <a:gd name="T42" fmla="*/ 160 w 1684"/>
                  <a:gd name="T43" fmla="*/ 324 h 880"/>
                  <a:gd name="T44" fmla="*/ 207 w 1684"/>
                  <a:gd name="T45" fmla="*/ 144 h 880"/>
                  <a:gd name="T46" fmla="*/ 435 w 1684"/>
                  <a:gd name="T47" fmla="*/ 0 h 880"/>
                  <a:gd name="T48" fmla="*/ 313 w 1684"/>
                  <a:gd name="T49" fmla="*/ 0 h 880"/>
                  <a:gd name="T50" fmla="*/ 313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2" name="Freeform 15">
                <a:extLst>
                  <a:ext uri="{FF2B5EF4-FFF2-40B4-BE49-F238E27FC236}">
                    <a16:creationId xmlns:a16="http://schemas.microsoft.com/office/drawing/2014/main" id="{4A5D5965-B1AA-4EC1-AA57-8E6BA738D0C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201 w 1190"/>
                  <a:gd name="T1" fmla="*/ 0 h 500"/>
                  <a:gd name="T2" fmla="*/ 2389 w 1190"/>
                  <a:gd name="T3" fmla="*/ 739 h 500"/>
                  <a:gd name="T4" fmla="*/ 2159 w 1190"/>
                  <a:gd name="T5" fmla="*/ 754 h 500"/>
                  <a:gd name="T6" fmla="*/ 0 w 1190"/>
                  <a:gd name="T7" fmla="*/ 41 h 500"/>
                  <a:gd name="T8" fmla="*/ 201 w 1190"/>
                  <a:gd name="T9" fmla="*/ 0 h 500"/>
                  <a:gd name="T10" fmla="*/ 201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3" name="Freeform 16">
                <a:extLst>
                  <a:ext uri="{FF2B5EF4-FFF2-40B4-BE49-F238E27FC236}">
                    <a16:creationId xmlns:a16="http://schemas.microsoft.com/office/drawing/2014/main" id="{A552AF1F-D6D2-44F8-94F4-A9669DD36A8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234 w 160"/>
                  <a:gd name="T1" fmla="*/ 0 h 335"/>
                  <a:gd name="T2" fmla="*/ 38 w 160"/>
                  <a:gd name="T3" fmla="*/ 159 h 335"/>
                  <a:gd name="T4" fmla="*/ 0 w 160"/>
                  <a:gd name="T5" fmla="*/ 344 h 335"/>
                  <a:gd name="T6" fmla="*/ 67 w 160"/>
                  <a:gd name="T7" fmla="*/ 470 h 335"/>
                  <a:gd name="T8" fmla="*/ 189 w 160"/>
                  <a:gd name="T9" fmla="*/ 502 h 335"/>
                  <a:gd name="T10" fmla="*/ 153 w 160"/>
                  <a:gd name="T11" fmla="*/ 230 h 335"/>
                  <a:gd name="T12" fmla="*/ 322 w 160"/>
                  <a:gd name="T13" fmla="*/ 26 h 335"/>
                  <a:gd name="T14" fmla="*/ 234 w 160"/>
                  <a:gd name="T15" fmla="*/ 0 h 335"/>
                  <a:gd name="T16" fmla="*/ 234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4" name="Freeform 17">
                <a:extLst>
                  <a:ext uri="{FF2B5EF4-FFF2-40B4-BE49-F238E27FC236}">
                    <a16:creationId xmlns:a16="http://schemas.microsoft.com/office/drawing/2014/main" id="{13E8FF71-55E4-4349-ADA6-8B11CFD8962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28 w 489"/>
                  <a:gd name="T1" fmla="*/ 52 h 296"/>
                  <a:gd name="T2" fmla="*/ 319 w 489"/>
                  <a:gd name="T3" fmla="*/ 100 h 296"/>
                  <a:gd name="T4" fmla="*/ 647 w 489"/>
                  <a:gd name="T5" fmla="*/ 207 h 296"/>
                  <a:gd name="T6" fmla="*/ 879 w 489"/>
                  <a:gd name="T7" fmla="*/ 368 h 296"/>
                  <a:gd name="T8" fmla="*/ 651 w 489"/>
                  <a:gd name="T9" fmla="*/ 348 h 296"/>
                  <a:gd name="T10" fmla="*/ 277 w 489"/>
                  <a:gd name="T11" fmla="*/ 221 h 296"/>
                  <a:gd name="T12" fmla="*/ 100 w 489"/>
                  <a:gd name="T13" fmla="*/ 121 h 296"/>
                  <a:gd name="T14" fmla="*/ 213 w 489"/>
                  <a:gd name="T15" fmla="*/ 246 h 296"/>
                  <a:gd name="T16" fmla="*/ 543 w 489"/>
                  <a:gd name="T17" fmla="*/ 408 h 296"/>
                  <a:gd name="T18" fmla="*/ 930 w 489"/>
                  <a:gd name="T19" fmla="*/ 448 h 296"/>
                  <a:gd name="T20" fmla="*/ 976 w 489"/>
                  <a:gd name="T21" fmla="*/ 338 h 296"/>
                  <a:gd name="T22" fmla="*/ 787 w 489"/>
                  <a:gd name="T23" fmla="*/ 182 h 296"/>
                  <a:gd name="T24" fmla="*/ 339 w 489"/>
                  <a:gd name="T25" fmla="*/ 26 h 296"/>
                  <a:gd name="T26" fmla="*/ 0 w 489"/>
                  <a:gd name="T27" fmla="*/ 0 h 296"/>
                  <a:gd name="T28" fmla="*/ 28 w 489"/>
                  <a:gd name="T29" fmla="*/ 52 h 296"/>
                  <a:gd name="T30" fmla="*/ 28 w 489"/>
                  <a:gd name="T31" fmla="*/ 52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</p:grpSp>
      </p:grpSp>
      <p:grpSp>
        <p:nvGrpSpPr>
          <p:cNvPr id="15" name="Group 18">
            <a:extLst>
              <a:ext uri="{FF2B5EF4-FFF2-40B4-BE49-F238E27FC236}">
                <a16:creationId xmlns:a16="http://schemas.microsoft.com/office/drawing/2014/main" id="{7AEEE3EC-292F-45B7-9A95-CE8C79F31132}"/>
              </a:ext>
            </a:extLst>
          </p:cNvPr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>
              <a:extLst>
                <a:ext uri="{FF2B5EF4-FFF2-40B4-BE49-F238E27FC236}">
                  <a16:creationId xmlns:a16="http://schemas.microsoft.com/office/drawing/2014/main" id="{31994143-15AE-4499-9FDC-D714A677F0D6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498 w 794"/>
                <a:gd name="T1" fmla="*/ 198 h 414"/>
                <a:gd name="T2" fmla="*/ 445 w 794"/>
                <a:gd name="T3" fmla="*/ 159 h 414"/>
                <a:gd name="T4" fmla="*/ 349 w 794"/>
                <a:gd name="T5" fmla="*/ 105 h 414"/>
                <a:gd name="T6" fmla="*/ 44 w 794"/>
                <a:gd name="T7" fmla="*/ 0 h 414"/>
                <a:gd name="T8" fmla="*/ 14 w 794"/>
                <a:gd name="T9" fmla="*/ 10 h 414"/>
                <a:gd name="T10" fmla="*/ 0 w 794"/>
                <a:gd name="T11" fmla="*/ 42 h 414"/>
                <a:gd name="T12" fmla="*/ 17 w 794"/>
                <a:gd name="T13" fmla="*/ 78 h 414"/>
                <a:gd name="T14" fmla="*/ 358 w 794"/>
                <a:gd name="T15" fmla="*/ 205 h 414"/>
                <a:gd name="T16" fmla="*/ 433 w 794"/>
                <a:gd name="T17" fmla="*/ 197 h 414"/>
                <a:gd name="T18" fmla="*/ 493 w 794"/>
                <a:gd name="T19" fmla="*/ 207 h 414"/>
                <a:gd name="T20" fmla="*/ 498 w 794"/>
                <a:gd name="T21" fmla="*/ 198 h 414"/>
                <a:gd name="T22" fmla="*/ 498 w 794"/>
                <a:gd name="T23" fmla="*/ 198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7" name="Freeform 20">
              <a:extLst>
                <a:ext uri="{FF2B5EF4-FFF2-40B4-BE49-F238E27FC236}">
                  <a16:creationId xmlns:a16="http://schemas.microsoft.com/office/drawing/2014/main" id="{2D0B4D15-569F-4844-A5F8-9667A51328E2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21 w 1586"/>
                <a:gd name="T1" fmla="*/ 0 h 821"/>
                <a:gd name="T2" fmla="*/ 208 w 1586"/>
                <a:gd name="T3" fmla="*/ 65 h 821"/>
                <a:gd name="T4" fmla="*/ 223 w 1586"/>
                <a:gd name="T5" fmla="*/ 79 h 821"/>
                <a:gd name="T6" fmla="*/ 248 w 1586"/>
                <a:gd name="T7" fmla="*/ 99 h 821"/>
                <a:gd name="T8" fmla="*/ 245 w 1586"/>
                <a:gd name="T9" fmla="*/ 102 h 821"/>
                <a:gd name="T10" fmla="*/ 211 w 1586"/>
                <a:gd name="T11" fmla="*/ 98 h 821"/>
                <a:gd name="T12" fmla="*/ 179 w 1586"/>
                <a:gd name="T13" fmla="*/ 101 h 821"/>
                <a:gd name="T14" fmla="*/ 7 w 1586"/>
                <a:gd name="T15" fmla="*/ 37 h 821"/>
                <a:gd name="T16" fmla="*/ 0 w 1586"/>
                <a:gd name="T17" fmla="*/ 19 h 821"/>
                <a:gd name="T18" fmla="*/ 7 w 1586"/>
                <a:gd name="T19" fmla="*/ 4 h 821"/>
                <a:gd name="T20" fmla="*/ 21 w 1586"/>
                <a:gd name="T21" fmla="*/ 0 h 821"/>
                <a:gd name="T22" fmla="*/ 21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8" name="Freeform 21">
              <a:extLst>
                <a:ext uri="{FF2B5EF4-FFF2-40B4-BE49-F238E27FC236}">
                  <a16:creationId xmlns:a16="http://schemas.microsoft.com/office/drawing/2014/main" id="{1221AC24-C61D-4A03-81AD-5062A3126E78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41 h 747"/>
                <a:gd name="T2" fmla="*/ 145 w 1049"/>
                <a:gd name="T3" fmla="*/ 94 h 747"/>
                <a:gd name="T4" fmla="*/ 148 w 1049"/>
                <a:gd name="T5" fmla="*/ 67 h 747"/>
                <a:gd name="T6" fmla="*/ 165 w 1049"/>
                <a:gd name="T7" fmla="*/ 53 h 747"/>
                <a:gd name="T8" fmla="*/ 12 w 1049"/>
                <a:gd name="T9" fmla="*/ 0 h 747"/>
                <a:gd name="T10" fmla="*/ 0 w 1049"/>
                <a:gd name="T11" fmla="*/ 16 h 747"/>
                <a:gd name="T12" fmla="*/ 0 w 1049"/>
                <a:gd name="T13" fmla="*/ 41 h 747"/>
                <a:gd name="T14" fmla="*/ 0 w 1049"/>
                <a:gd name="T15" fmla="*/ 41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grpSp>
          <p:nvGrpSpPr>
            <p:cNvPr id="19" name="Group 22">
              <a:extLst>
                <a:ext uri="{FF2B5EF4-FFF2-40B4-BE49-F238E27FC236}">
                  <a16:creationId xmlns:a16="http://schemas.microsoft.com/office/drawing/2014/main" id="{CA35C005-F4C5-4452-A5ED-E0906E62AA7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20" name="Freeform 23">
                <a:extLst>
                  <a:ext uri="{FF2B5EF4-FFF2-40B4-BE49-F238E27FC236}">
                    <a16:creationId xmlns:a16="http://schemas.microsoft.com/office/drawing/2014/main" id="{536EC812-E4C8-4030-BF0A-60CA63B26A9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7 w 150"/>
                  <a:gd name="T1" fmla="*/ 0 h 173"/>
                  <a:gd name="T2" fmla="*/ 6 w 150"/>
                  <a:gd name="T3" fmla="*/ 8 h 173"/>
                  <a:gd name="T4" fmla="*/ 0 w 150"/>
                  <a:gd name="T5" fmla="*/ 22 h 173"/>
                  <a:gd name="T6" fmla="*/ 12 w 150"/>
                  <a:gd name="T7" fmla="*/ 20 h 173"/>
                  <a:gd name="T8" fmla="*/ 16 w 150"/>
                  <a:gd name="T9" fmla="*/ 11 h 173"/>
                  <a:gd name="T10" fmla="*/ 23 w 150"/>
                  <a:gd name="T11" fmla="*/ 4 h 173"/>
                  <a:gd name="T12" fmla="*/ 17 w 150"/>
                  <a:gd name="T13" fmla="*/ 0 h 173"/>
                  <a:gd name="T14" fmla="*/ 17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21" name="Freeform 24">
                <a:extLst>
                  <a:ext uri="{FF2B5EF4-FFF2-40B4-BE49-F238E27FC236}">
                    <a16:creationId xmlns:a16="http://schemas.microsoft.com/office/drawing/2014/main" id="{57B874E0-FDAA-42EA-96DD-5A8DF1FF516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25 w 1684"/>
                  <a:gd name="T1" fmla="*/ 0 h 880"/>
                  <a:gd name="T2" fmla="*/ 10 w 1684"/>
                  <a:gd name="T3" fmla="*/ 6 h 880"/>
                  <a:gd name="T4" fmla="*/ 0 w 1684"/>
                  <a:gd name="T5" fmla="*/ 26 h 880"/>
                  <a:gd name="T6" fmla="*/ 11 w 1684"/>
                  <a:gd name="T7" fmla="*/ 45 h 880"/>
                  <a:gd name="T8" fmla="*/ 185 w 1684"/>
                  <a:gd name="T9" fmla="*/ 108 h 880"/>
                  <a:gd name="T10" fmla="*/ 223 w 1684"/>
                  <a:gd name="T11" fmla="*/ 104 h 880"/>
                  <a:gd name="T12" fmla="*/ 253 w 1684"/>
                  <a:gd name="T13" fmla="*/ 110 h 880"/>
                  <a:gd name="T14" fmla="*/ 264 w 1684"/>
                  <a:gd name="T15" fmla="*/ 101 h 880"/>
                  <a:gd name="T16" fmla="*/ 236 w 1684"/>
                  <a:gd name="T17" fmla="*/ 83 h 880"/>
                  <a:gd name="T18" fmla="*/ 224 w 1684"/>
                  <a:gd name="T19" fmla="*/ 64 h 880"/>
                  <a:gd name="T20" fmla="*/ 215 w 1684"/>
                  <a:gd name="T21" fmla="*/ 66 h 880"/>
                  <a:gd name="T22" fmla="*/ 226 w 1684"/>
                  <a:gd name="T23" fmla="*/ 83 h 880"/>
                  <a:gd name="T24" fmla="*/ 248 w 1684"/>
                  <a:gd name="T25" fmla="*/ 101 h 880"/>
                  <a:gd name="T26" fmla="*/ 222 w 1684"/>
                  <a:gd name="T27" fmla="*/ 98 h 880"/>
                  <a:gd name="T28" fmla="*/ 191 w 1684"/>
                  <a:gd name="T29" fmla="*/ 102 h 880"/>
                  <a:gd name="T30" fmla="*/ 197 w 1684"/>
                  <a:gd name="T31" fmla="*/ 81 h 880"/>
                  <a:gd name="T32" fmla="*/ 210 w 1684"/>
                  <a:gd name="T33" fmla="*/ 67 h 880"/>
                  <a:gd name="T34" fmla="*/ 195 w 1684"/>
                  <a:gd name="T35" fmla="*/ 69 h 880"/>
                  <a:gd name="T36" fmla="*/ 183 w 1684"/>
                  <a:gd name="T37" fmla="*/ 82 h 880"/>
                  <a:gd name="T38" fmla="*/ 179 w 1684"/>
                  <a:gd name="T39" fmla="*/ 99 h 880"/>
                  <a:gd name="T40" fmla="*/ 17 w 1684"/>
                  <a:gd name="T41" fmla="*/ 39 h 880"/>
                  <a:gd name="T42" fmla="*/ 13 w 1684"/>
                  <a:gd name="T43" fmla="*/ 27 h 880"/>
                  <a:gd name="T44" fmla="*/ 16 w 1684"/>
                  <a:gd name="T45" fmla="*/ 12 h 880"/>
                  <a:gd name="T46" fmla="*/ 34 w 1684"/>
                  <a:gd name="T47" fmla="*/ 0 h 880"/>
                  <a:gd name="T48" fmla="*/ 25 w 1684"/>
                  <a:gd name="T49" fmla="*/ 0 h 880"/>
                  <a:gd name="T50" fmla="*/ 25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22" name="Freeform 25">
                <a:extLst>
                  <a:ext uri="{FF2B5EF4-FFF2-40B4-BE49-F238E27FC236}">
                    <a16:creationId xmlns:a16="http://schemas.microsoft.com/office/drawing/2014/main" id="{6B784CDD-499C-4976-B15D-9284FB2A717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6 w 1190"/>
                  <a:gd name="T1" fmla="*/ 0 h 500"/>
                  <a:gd name="T2" fmla="*/ 187 w 1190"/>
                  <a:gd name="T3" fmla="*/ 61 h 500"/>
                  <a:gd name="T4" fmla="*/ 169 w 1190"/>
                  <a:gd name="T5" fmla="*/ 62 h 500"/>
                  <a:gd name="T6" fmla="*/ 0 w 1190"/>
                  <a:gd name="T7" fmla="*/ 4 h 500"/>
                  <a:gd name="T8" fmla="*/ 16 w 1190"/>
                  <a:gd name="T9" fmla="*/ 0 h 500"/>
                  <a:gd name="T10" fmla="*/ 16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23" name="Freeform 26">
                <a:extLst>
                  <a:ext uri="{FF2B5EF4-FFF2-40B4-BE49-F238E27FC236}">
                    <a16:creationId xmlns:a16="http://schemas.microsoft.com/office/drawing/2014/main" id="{607591D6-3188-457F-8E3D-CC895A28F49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18 w 160"/>
                  <a:gd name="T1" fmla="*/ 0 h 335"/>
                  <a:gd name="T2" fmla="*/ 3 w 160"/>
                  <a:gd name="T3" fmla="*/ 13 h 335"/>
                  <a:gd name="T4" fmla="*/ 0 w 160"/>
                  <a:gd name="T5" fmla="*/ 29 h 335"/>
                  <a:gd name="T6" fmla="*/ 5 w 160"/>
                  <a:gd name="T7" fmla="*/ 39 h 335"/>
                  <a:gd name="T8" fmla="*/ 15 w 160"/>
                  <a:gd name="T9" fmla="*/ 42 h 335"/>
                  <a:gd name="T10" fmla="*/ 12 w 160"/>
                  <a:gd name="T11" fmla="*/ 19 h 335"/>
                  <a:gd name="T12" fmla="*/ 25 w 160"/>
                  <a:gd name="T13" fmla="*/ 2 h 335"/>
                  <a:gd name="T14" fmla="*/ 18 w 160"/>
                  <a:gd name="T15" fmla="*/ 0 h 335"/>
                  <a:gd name="T16" fmla="*/ 18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24" name="Freeform 27">
                <a:extLst>
                  <a:ext uri="{FF2B5EF4-FFF2-40B4-BE49-F238E27FC236}">
                    <a16:creationId xmlns:a16="http://schemas.microsoft.com/office/drawing/2014/main" id="{5EF4CFB8-D65A-4395-802C-CA7BBF9D08A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2 w 489"/>
                  <a:gd name="T1" fmla="*/ 4 h 296"/>
                  <a:gd name="T2" fmla="*/ 25 w 489"/>
                  <a:gd name="T3" fmla="*/ 8 h 296"/>
                  <a:gd name="T4" fmla="*/ 51 w 489"/>
                  <a:gd name="T5" fmla="*/ 17 h 296"/>
                  <a:gd name="T6" fmla="*/ 69 w 489"/>
                  <a:gd name="T7" fmla="*/ 30 h 296"/>
                  <a:gd name="T8" fmla="*/ 51 w 489"/>
                  <a:gd name="T9" fmla="*/ 28 h 296"/>
                  <a:gd name="T10" fmla="*/ 22 w 489"/>
                  <a:gd name="T11" fmla="*/ 18 h 296"/>
                  <a:gd name="T12" fmla="*/ 8 w 489"/>
                  <a:gd name="T13" fmla="*/ 10 h 296"/>
                  <a:gd name="T14" fmla="*/ 17 w 489"/>
                  <a:gd name="T15" fmla="*/ 20 h 296"/>
                  <a:gd name="T16" fmla="*/ 42 w 489"/>
                  <a:gd name="T17" fmla="*/ 33 h 296"/>
                  <a:gd name="T18" fmla="*/ 73 w 489"/>
                  <a:gd name="T19" fmla="*/ 37 h 296"/>
                  <a:gd name="T20" fmla="*/ 76 w 489"/>
                  <a:gd name="T21" fmla="*/ 28 h 296"/>
                  <a:gd name="T22" fmla="*/ 62 w 489"/>
                  <a:gd name="T23" fmla="*/ 15 h 296"/>
                  <a:gd name="T24" fmla="*/ 26 w 489"/>
                  <a:gd name="T25" fmla="*/ 2 h 296"/>
                  <a:gd name="T26" fmla="*/ 0 w 489"/>
                  <a:gd name="T27" fmla="*/ 0 h 296"/>
                  <a:gd name="T28" fmla="*/ 2 w 489"/>
                  <a:gd name="T29" fmla="*/ 4 h 296"/>
                  <a:gd name="T30" fmla="*/ 2 w 489"/>
                  <a:gd name="T31" fmla="*/ 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</p:grpSp>
      </p:grpSp>
      <p:sp>
        <p:nvSpPr>
          <p:cNvPr id="25" name="Freeform 28">
            <a:extLst>
              <a:ext uri="{FF2B5EF4-FFF2-40B4-BE49-F238E27FC236}">
                <a16:creationId xmlns:a16="http://schemas.microsoft.com/office/drawing/2014/main" id="{7309A628-4CE0-4287-9B0F-7A255E4677E0}"/>
              </a:ext>
            </a:extLst>
          </p:cNvPr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2056447500 w 4288"/>
              <a:gd name="T3" fmla="*/ 645160443 h 459"/>
              <a:gd name="T4" fmla="*/ 2147483646 w 4288"/>
              <a:gd name="T5" fmla="*/ 362902749 h 459"/>
              <a:gd name="T6" fmla="*/ 2147483646 w 4288"/>
              <a:gd name="T7" fmla="*/ 947579400 h 459"/>
              <a:gd name="T8" fmla="*/ 2147483646 w 4288"/>
              <a:gd name="T9" fmla="*/ 383064013 h 459"/>
              <a:gd name="T10" fmla="*/ 2147483646 w 4288"/>
              <a:gd name="T11" fmla="*/ 1149192039 h 459"/>
              <a:gd name="T12" fmla="*/ 2147483646 w 4288"/>
              <a:gd name="T13" fmla="*/ 342741485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26" name="Freeform 29">
            <a:extLst>
              <a:ext uri="{FF2B5EF4-FFF2-40B4-BE49-F238E27FC236}">
                <a16:creationId xmlns:a16="http://schemas.microsoft.com/office/drawing/2014/main" id="{B663B98E-6BEA-4E97-8D13-E8FBA44F6F6B}"/>
              </a:ext>
            </a:extLst>
          </p:cNvPr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80645000 h 240"/>
              <a:gd name="T2" fmla="*/ 705643750 w 560"/>
              <a:gd name="T3" fmla="*/ 362902500 h 240"/>
              <a:gd name="T4" fmla="*/ 1129030000 w 560"/>
              <a:gd name="T5" fmla="*/ 40322500 h 240"/>
              <a:gd name="T6" fmla="*/ 1411287500 w 560"/>
              <a:gd name="T7" fmla="*/ 604837500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27" name="Rectangle 5">
            <a:extLst>
              <a:ext uri="{FF2B5EF4-FFF2-40B4-BE49-F238E27FC236}">
                <a16:creationId xmlns:a16="http://schemas.microsoft.com/office/drawing/2014/main" id="{2B1C42C4-94B4-4148-9E51-997C964F41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8" name="Rectangle 6">
            <a:extLst>
              <a:ext uri="{FF2B5EF4-FFF2-40B4-BE49-F238E27FC236}">
                <a16:creationId xmlns:a16="http://schemas.microsoft.com/office/drawing/2014/main" id="{9C538B41-665F-4161-A006-4D08E7EDB2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9" name="Rectangle 7">
            <a:extLst>
              <a:ext uri="{FF2B5EF4-FFF2-40B4-BE49-F238E27FC236}">
                <a16:creationId xmlns:a16="http://schemas.microsoft.com/office/drawing/2014/main" id="{6807DFAC-986A-4E1D-B19C-9067AA1442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01D8E8A-B66E-4DBE-8A1E-97B2DE8A62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7561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BFF803A-B0B3-4694-AEE5-6D2F7C5F1F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9A99A38-3F16-4C0D-9C91-B90921E2B3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48213DBB-F9F6-4B47-9302-42D58213FA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825884-BA1E-4637-A805-D63EF7DD4B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7145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104E003-F7EE-44CD-965A-E6BB573E3C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AD73D22-D775-4F50-BE0D-4D1ABFB1AC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8ABF0250-41C5-418D-B1F6-F2169A2BD6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6A23B2-2CA6-412D-95C3-FDABC29B92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9967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BB991CD-2126-480D-88B4-D9B9D6AF20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0CBC151-0B17-4486-915A-5525AE0F7A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5B90B795-7D20-40BF-8EDC-E7DFE25FF6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D98DD7-AE34-4276-8747-52E3BB01F5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5678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7DB0623-7ABA-45FC-9B2B-F7C9842CDA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53FBD59-5498-4331-B40B-F8C012BCC2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A0C97715-979C-44D7-AD51-AF479D4D9A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D58C02-497E-4E41-B2E8-F53B35E1B4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2812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DC77EB5-E02C-48BD-A6EB-87115A32EB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4A464D2-4E67-44E5-AA2A-9852A8FE7C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6075E9DE-8734-4C64-9485-4E0D064578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220CF2-CCE7-4370-9CD7-3542CBD53E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333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06C7284B-0FA5-46C8-9D19-5BDC237127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FE37F26-7B3A-4FCA-9322-2C53BDDAB2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DE08754B-236C-49FE-AF64-AD201141D3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3C77E2-061E-4600-BC20-03EC37140D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7347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2E085DE-DC06-46F9-AA50-3C4F0C979A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9237267-9BE7-4699-BF25-A47450EDA1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090C9D97-7B97-4003-8F21-FACD2585CA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ED088D-41D2-4232-ACF3-8B7DADB150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594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DA8B39FE-329E-4240-87F9-DC285FDCD6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07C65114-1F5B-43F9-880C-871F5EE399E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4D7DEE83-5030-426F-B1FE-9171C507B6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55C7DC-C9EF-4474-A2DC-440AF913BA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7896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EA471BE-0518-4F60-8046-365F3BE01F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790489F-0161-455A-8E2F-7775336117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22840C32-9D03-4F95-A2CA-E0432CCDDE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717A99-BFF7-4287-8918-A35838E8DC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8249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C9425C3-8B4A-43F0-B61E-611E88CC00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093AA87-7BA2-4AEF-92D8-FD3754EC19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EDD0067D-0A44-4087-BFE2-6ED4C2A15E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3366B8-48CA-4131-85FF-B62015C8A6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5065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>
            <a:extLst>
              <a:ext uri="{FF2B5EF4-FFF2-40B4-BE49-F238E27FC236}">
                <a16:creationId xmlns:a16="http://schemas.microsoft.com/office/drawing/2014/main" id="{F26CC817-CA52-4F4C-853B-ACE7DC30FA5F}"/>
              </a:ext>
            </a:extLst>
          </p:cNvPr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465160249 w 2903"/>
              <a:gd name="T1" fmla="*/ 138463012 h 3686"/>
              <a:gd name="T2" fmla="*/ 411001033 w 2903"/>
              <a:gd name="T3" fmla="*/ 25582090 h 3686"/>
              <a:gd name="T4" fmla="*/ 359085058 w 2903"/>
              <a:gd name="T5" fmla="*/ 0 h 3686"/>
              <a:gd name="T6" fmla="*/ 17625693 w 2903"/>
              <a:gd name="T7" fmla="*/ 898890480 h 3686"/>
              <a:gd name="T8" fmla="*/ 17625693 w 2903"/>
              <a:gd name="T9" fmla="*/ 1032237527 h 3686"/>
              <a:gd name="T10" fmla="*/ 0 w 2903"/>
              <a:gd name="T11" fmla="*/ 1161107043 h 3686"/>
              <a:gd name="T12" fmla="*/ 11536839 w 2903"/>
              <a:gd name="T13" fmla="*/ 1178694836 h 3686"/>
              <a:gd name="T14" fmla="*/ 70663288 w 2903"/>
              <a:gd name="T15" fmla="*/ 1072849144 h 3686"/>
              <a:gd name="T16" fmla="*/ 118573533 w 2903"/>
              <a:gd name="T17" fmla="*/ 1032237527 h 3686"/>
              <a:gd name="T18" fmla="*/ 465160249 w 2903"/>
              <a:gd name="T19" fmla="*/ 138463012 h 3686"/>
              <a:gd name="T20" fmla="*/ 465160249 w 2903"/>
              <a:gd name="T21" fmla="*/ 138463012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6E73078-C0FF-4DC9-AAEC-A6CB8C9AFC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CD18488-2D59-4716-9E0B-0828287A4C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99333" name="Rectangle 5">
            <a:extLst>
              <a:ext uri="{FF2B5EF4-FFF2-40B4-BE49-F238E27FC236}">
                <a16:creationId xmlns:a16="http://schemas.microsoft.com/office/drawing/2014/main" id="{2DF92013-BD7A-402B-825E-FE786E23CEC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9334" name="Rectangle 6">
            <a:extLst>
              <a:ext uri="{FF2B5EF4-FFF2-40B4-BE49-F238E27FC236}">
                <a16:creationId xmlns:a16="http://schemas.microsoft.com/office/drawing/2014/main" id="{8E0E2BB7-05BD-4D33-80FD-5E677C29F88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9335" name="Rectangle 7">
            <a:extLst>
              <a:ext uri="{FF2B5EF4-FFF2-40B4-BE49-F238E27FC236}">
                <a16:creationId xmlns:a16="http://schemas.microsoft.com/office/drawing/2014/main" id="{88C1EC65-3D9C-4181-8499-E088B9C8A3C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3203BF45-FE9E-49F1-B05B-C5E57383345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2" name="Freeform 8">
            <a:extLst>
              <a:ext uri="{FF2B5EF4-FFF2-40B4-BE49-F238E27FC236}">
                <a16:creationId xmlns:a16="http://schemas.microsoft.com/office/drawing/2014/main" id="{6D7C2C30-B790-48C2-9E2D-A8FF4E9B0EFD}"/>
              </a:ext>
            </a:extLst>
          </p:cNvPr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367400126 w 2911"/>
              <a:gd name="T1" fmla="*/ 0 h 3703"/>
              <a:gd name="T2" fmla="*/ 20829548 w 2911"/>
              <a:gd name="T3" fmla="*/ 909239838 h 3703"/>
              <a:gd name="T4" fmla="*/ 20989661 w 2911"/>
              <a:gd name="T5" fmla="*/ 1026623476 h 3703"/>
              <a:gd name="T6" fmla="*/ 0 w 2911"/>
              <a:gd name="T7" fmla="*/ 1165174497 h 3703"/>
              <a:gd name="T8" fmla="*/ 8011272 w 2911"/>
              <a:gd name="T9" fmla="*/ 1187624598 h 3703"/>
              <a:gd name="T10" fmla="*/ 67615873 w 2911"/>
              <a:gd name="T11" fmla="*/ 1075051858 h 3703"/>
              <a:gd name="T12" fmla="*/ 122252957 w 2911"/>
              <a:gd name="T13" fmla="*/ 1032717091 h 3703"/>
              <a:gd name="T14" fmla="*/ 466420234 w 2911"/>
              <a:gd name="T15" fmla="*/ 137267738 h 3703"/>
              <a:gd name="T16" fmla="*/ 414827305 w 2911"/>
              <a:gd name="T17" fmla="*/ 30789179 h 3703"/>
              <a:gd name="T18" fmla="*/ 367400126 w 2911"/>
              <a:gd name="T19" fmla="*/ 0 h 3703"/>
              <a:gd name="T20" fmla="*/ 367400126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1033" name="Freeform 9">
            <a:extLst>
              <a:ext uri="{FF2B5EF4-FFF2-40B4-BE49-F238E27FC236}">
                <a16:creationId xmlns:a16="http://schemas.microsoft.com/office/drawing/2014/main" id="{3D6C9269-0B86-42CD-B636-19412E3DAE91}"/>
              </a:ext>
            </a:extLst>
          </p:cNvPr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795925910 h 2777"/>
              <a:gd name="T2" fmla="*/ 69271991 w 2561"/>
              <a:gd name="T3" fmla="*/ 817705678 h 2777"/>
              <a:gd name="T4" fmla="*/ 118018666 w 2561"/>
              <a:gd name="T5" fmla="*/ 889450897 h 2777"/>
              <a:gd name="T6" fmla="*/ 410660494 w 2561"/>
              <a:gd name="T7" fmla="*/ 127796260 h 2777"/>
              <a:gd name="T8" fmla="*/ 339624568 w 2561"/>
              <a:gd name="T9" fmla="*/ 26263738 h 2777"/>
              <a:gd name="T10" fmla="*/ 304347469 w 2561"/>
              <a:gd name="T11" fmla="*/ 0 h 2777"/>
              <a:gd name="T12" fmla="*/ 0 w 2561"/>
              <a:gd name="T13" fmla="*/ 795925910 h 2777"/>
              <a:gd name="T14" fmla="*/ 0 w 2561"/>
              <a:gd name="T15" fmla="*/ 795925910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SG"/>
          </a:p>
        </p:txBody>
      </p:sp>
      <p:grpSp>
        <p:nvGrpSpPr>
          <p:cNvPr id="1034" name="Group 10">
            <a:extLst>
              <a:ext uri="{FF2B5EF4-FFF2-40B4-BE49-F238E27FC236}">
                <a16:creationId xmlns:a16="http://schemas.microsoft.com/office/drawing/2014/main" id="{9BDDCADA-9C7F-48B4-9AA2-1094FD881F11}"/>
              </a:ext>
            </a:extLst>
          </p:cNvPr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51" name="Freeform 11">
              <a:extLst>
                <a:ext uri="{FF2B5EF4-FFF2-40B4-BE49-F238E27FC236}">
                  <a16:creationId xmlns:a16="http://schemas.microsoft.com/office/drawing/2014/main" id="{E7119597-4276-4DF8-9BFD-5DC9555B7ED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397 w 2177"/>
                <a:gd name="T1" fmla="*/ 315 h 1298"/>
                <a:gd name="T2" fmla="*/ 355 w 2177"/>
                <a:gd name="T3" fmla="*/ 277 h 1298"/>
                <a:gd name="T4" fmla="*/ 333 w 2177"/>
                <a:gd name="T5" fmla="*/ 120 h 1298"/>
                <a:gd name="T6" fmla="*/ 535 w 2177"/>
                <a:gd name="T7" fmla="*/ 83 h 1298"/>
                <a:gd name="T8" fmla="*/ 545 w 2177"/>
                <a:gd name="T9" fmla="*/ 51 h 1298"/>
                <a:gd name="T10" fmla="*/ 525 w 2177"/>
                <a:gd name="T11" fmla="*/ 25 h 1298"/>
                <a:gd name="T12" fmla="*/ 319 w 2177"/>
                <a:gd name="T13" fmla="*/ 53 h 1298"/>
                <a:gd name="T14" fmla="*/ 305 w 2177"/>
                <a:gd name="T15" fmla="*/ 8 h 1298"/>
                <a:gd name="T16" fmla="*/ 272 w 2177"/>
                <a:gd name="T17" fmla="*/ 0 h 1298"/>
                <a:gd name="T18" fmla="*/ 240 w 2177"/>
                <a:gd name="T19" fmla="*/ 7 h 1298"/>
                <a:gd name="T20" fmla="*/ 222 w 2177"/>
                <a:gd name="T21" fmla="*/ 27 h 1298"/>
                <a:gd name="T22" fmla="*/ 235 w 2177"/>
                <a:gd name="T23" fmla="*/ 72 h 1298"/>
                <a:gd name="T24" fmla="*/ 165 w 2177"/>
                <a:gd name="T25" fmla="*/ 111 h 1298"/>
                <a:gd name="T26" fmla="*/ 246 w 2177"/>
                <a:gd name="T27" fmla="*/ 119 h 1298"/>
                <a:gd name="T28" fmla="*/ 278 w 2177"/>
                <a:gd name="T29" fmla="*/ 223 h 1298"/>
                <a:gd name="T30" fmla="*/ 36 w 2177"/>
                <a:gd name="T31" fmla="*/ 118 h 1298"/>
                <a:gd name="T32" fmla="*/ 12 w 2177"/>
                <a:gd name="T33" fmla="*/ 128 h 1298"/>
                <a:gd name="T34" fmla="*/ 0 w 2177"/>
                <a:gd name="T35" fmla="*/ 159 h 1298"/>
                <a:gd name="T36" fmla="*/ 14 w 2177"/>
                <a:gd name="T37" fmla="*/ 195 h 1298"/>
                <a:gd name="T38" fmla="*/ 285 w 2177"/>
                <a:gd name="T39" fmla="*/ 322 h 1298"/>
                <a:gd name="T40" fmla="*/ 345 w 2177"/>
                <a:gd name="T41" fmla="*/ 314 h 1298"/>
                <a:gd name="T42" fmla="*/ 393 w 2177"/>
                <a:gd name="T43" fmla="*/ 325 h 1298"/>
                <a:gd name="T44" fmla="*/ 397 w 2177"/>
                <a:gd name="T45" fmla="*/ 315 h 1298"/>
                <a:gd name="T46" fmla="*/ 397 w 2177"/>
                <a:gd name="T47" fmla="*/ 315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2" name="Freeform 12">
              <a:extLst>
                <a:ext uri="{FF2B5EF4-FFF2-40B4-BE49-F238E27FC236}">
                  <a16:creationId xmlns:a16="http://schemas.microsoft.com/office/drawing/2014/main" id="{2FE0B281-DB55-44B3-9669-804F88FEAA1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2 h 258"/>
                <a:gd name="T2" fmla="*/ 30 w 143"/>
                <a:gd name="T3" fmla="*/ 0 h 258"/>
                <a:gd name="T4" fmla="*/ 35 w 143"/>
                <a:gd name="T5" fmla="*/ 59 h 258"/>
                <a:gd name="T6" fmla="*/ 2 w 143"/>
                <a:gd name="T7" fmla="*/ 65 h 258"/>
                <a:gd name="T8" fmla="*/ 0 w 143"/>
                <a:gd name="T9" fmla="*/ 2 h 258"/>
                <a:gd name="T10" fmla="*/ 0 w 143"/>
                <a:gd name="T11" fmla="*/ 2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3" name="Freeform 13">
              <a:extLst>
                <a:ext uri="{FF2B5EF4-FFF2-40B4-BE49-F238E27FC236}">
                  <a16:creationId xmlns:a16="http://schemas.microsoft.com/office/drawing/2014/main" id="{89C7FBB9-B1C1-488D-B16C-D65B2726D22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34 w 1586"/>
                <a:gd name="T1" fmla="*/ 0 h 821"/>
                <a:gd name="T2" fmla="*/ 332 w 1586"/>
                <a:gd name="T3" fmla="*/ 129 h 821"/>
                <a:gd name="T4" fmla="*/ 356 w 1586"/>
                <a:gd name="T5" fmla="*/ 159 h 821"/>
                <a:gd name="T6" fmla="*/ 396 w 1586"/>
                <a:gd name="T7" fmla="*/ 198 h 821"/>
                <a:gd name="T8" fmla="*/ 391 w 1586"/>
                <a:gd name="T9" fmla="*/ 205 h 821"/>
                <a:gd name="T10" fmla="*/ 337 w 1586"/>
                <a:gd name="T11" fmla="*/ 196 h 821"/>
                <a:gd name="T12" fmla="*/ 286 w 1586"/>
                <a:gd name="T13" fmla="*/ 202 h 821"/>
                <a:gd name="T14" fmla="*/ 10 w 1586"/>
                <a:gd name="T15" fmla="*/ 74 h 821"/>
                <a:gd name="T16" fmla="*/ 0 w 1586"/>
                <a:gd name="T17" fmla="*/ 37 h 821"/>
                <a:gd name="T18" fmla="*/ 11 w 1586"/>
                <a:gd name="T19" fmla="*/ 8 h 821"/>
                <a:gd name="T20" fmla="*/ 34 w 1586"/>
                <a:gd name="T21" fmla="*/ 0 h 821"/>
                <a:gd name="T22" fmla="*/ 3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4" name="Freeform 14">
              <a:extLst>
                <a:ext uri="{FF2B5EF4-FFF2-40B4-BE49-F238E27FC236}">
                  <a16:creationId xmlns:a16="http://schemas.microsoft.com/office/drawing/2014/main" id="{A302D6AE-BE3B-4318-AFFE-6FAFEFBD711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82 h 747"/>
                <a:gd name="T2" fmla="*/ 231 w 1049"/>
                <a:gd name="T3" fmla="*/ 187 h 747"/>
                <a:gd name="T4" fmla="*/ 235 w 1049"/>
                <a:gd name="T5" fmla="*/ 134 h 747"/>
                <a:gd name="T6" fmla="*/ 263 w 1049"/>
                <a:gd name="T7" fmla="*/ 106 h 747"/>
                <a:gd name="T8" fmla="*/ 20 w 1049"/>
                <a:gd name="T9" fmla="*/ 0 h 747"/>
                <a:gd name="T10" fmla="*/ 0 w 1049"/>
                <a:gd name="T11" fmla="*/ 32 h 747"/>
                <a:gd name="T12" fmla="*/ 0 w 1049"/>
                <a:gd name="T13" fmla="*/ 82 h 747"/>
                <a:gd name="T14" fmla="*/ 0 w 1049"/>
                <a:gd name="T15" fmla="*/ 82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5" name="Freeform 15">
              <a:extLst>
                <a:ext uri="{FF2B5EF4-FFF2-40B4-BE49-F238E27FC236}">
                  <a16:creationId xmlns:a16="http://schemas.microsoft.com/office/drawing/2014/main" id="{52736B5C-C489-4FC1-AFFF-2860826F495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7 h 241"/>
                <a:gd name="T2" fmla="*/ 39 w 272"/>
                <a:gd name="T3" fmla="*/ 0 h 241"/>
                <a:gd name="T4" fmla="*/ 62 w 272"/>
                <a:gd name="T5" fmla="*/ 9 h 241"/>
                <a:gd name="T6" fmla="*/ 67 w 272"/>
                <a:gd name="T7" fmla="*/ 35 h 241"/>
                <a:gd name="T8" fmla="*/ 40 w 272"/>
                <a:gd name="T9" fmla="*/ 37 h 241"/>
                <a:gd name="T10" fmla="*/ 8 w 272"/>
                <a:gd name="T11" fmla="*/ 61 h 241"/>
                <a:gd name="T12" fmla="*/ 0 w 272"/>
                <a:gd name="T13" fmla="*/ 7 h 241"/>
                <a:gd name="T14" fmla="*/ 0 w 272"/>
                <a:gd name="T15" fmla="*/ 7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6" name="Freeform 16">
              <a:extLst>
                <a:ext uri="{FF2B5EF4-FFF2-40B4-BE49-F238E27FC236}">
                  <a16:creationId xmlns:a16="http://schemas.microsoft.com/office/drawing/2014/main" id="{06C9B29B-5701-4FC7-A9A7-46353DBFD0A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38 w 152"/>
                <a:gd name="T1" fmla="*/ 1 h 224"/>
                <a:gd name="T2" fmla="*/ 38 w 152"/>
                <a:gd name="T3" fmla="*/ 56 h 224"/>
                <a:gd name="T4" fmla="*/ 0 w 152"/>
                <a:gd name="T5" fmla="*/ 2 h 224"/>
                <a:gd name="T6" fmla="*/ 18 w 152"/>
                <a:gd name="T7" fmla="*/ 0 h 224"/>
                <a:gd name="T8" fmla="*/ 38 w 152"/>
                <a:gd name="T9" fmla="*/ 1 h 224"/>
                <a:gd name="T10" fmla="*/ 38 w 152"/>
                <a:gd name="T11" fmla="*/ 1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7" name="Freeform 17">
              <a:extLst>
                <a:ext uri="{FF2B5EF4-FFF2-40B4-BE49-F238E27FC236}">
                  <a16:creationId xmlns:a16="http://schemas.microsoft.com/office/drawing/2014/main" id="{C1C90B84-243C-4F4E-9791-CDB118173EB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20 h 764"/>
                <a:gd name="T2" fmla="*/ 22 w 386"/>
                <a:gd name="T3" fmla="*/ 0 h 764"/>
                <a:gd name="T4" fmla="*/ 58 w 386"/>
                <a:gd name="T5" fmla="*/ 2 h 764"/>
                <a:gd name="T6" fmla="*/ 97 w 386"/>
                <a:gd name="T7" fmla="*/ 192 h 764"/>
                <a:gd name="T8" fmla="*/ 70 w 386"/>
                <a:gd name="T9" fmla="*/ 181 h 764"/>
                <a:gd name="T10" fmla="*/ 38 w 386"/>
                <a:gd name="T11" fmla="*/ 170 h 764"/>
                <a:gd name="T12" fmla="*/ 0 w 386"/>
                <a:gd name="T13" fmla="*/ 20 h 764"/>
                <a:gd name="T14" fmla="*/ 0 w 386"/>
                <a:gd name="T15" fmla="*/ 20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8" name="Freeform 18">
              <a:extLst>
                <a:ext uri="{FF2B5EF4-FFF2-40B4-BE49-F238E27FC236}">
                  <a16:creationId xmlns:a16="http://schemas.microsoft.com/office/drawing/2014/main" id="{9C3A1F3A-AF56-4860-9CB1-A890BEAE551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173 w 728"/>
                <a:gd name="T1" fmla="*/ 0 h 348"/>
                <a:gd name="T2" fmla="*/ 0 w 728"/>
                <a:gd name="T3" fmla="*/ 27 h 348"/>
                <a:gd name="T4" fmla="*/ 7 w 728"/>
                <a:gd name="T5" fmla="*/ 87 h 348"/>
                <a:gd name="T6" fmla="*/ 179 w 728"/>
                <a:gd name="T7" fmla="*/ 60 h 348"/>
                <a:gd name="T8" fmla="*/ 182 w 728"/>
                <a:gd name="T9" fmla="*/ 11 h 348"/>
                <a:gd name="T10" fmla="*/ 173 w 728"/>
                <a:gd name="T11" fmla="*/ 0 h 348"/>
                <a:gd name="T12" fmla="*/ 173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9" name="Freeform 19">
              <a:extLst>
                <a:ext uri="{FF2B5EF4-FFF2-40B4-BE49-F238E27FC236}">
                  <a16:creationId xmlns:a16="http://schemas.microsoft.com/office/drawing/2014/main" id="{3A632073-AA8B-400E-AC48-F61173DD923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68 w 312"/>
                <a:gd name="T1" fmla="*/ 0 h 135"/>
                <a:gd name="T2" fmla="*/ 0 w 312"/>
                <a:gd name="T3" fmla="*/ 19 h 135"/>
                <a:gd name="T4" fmla="*/ 78 w 312"/>
                <a:gd name="T5" fmla="*/ 33 h 135"/>
                <a:gd name="T6" fmla="*/ 68 w 312"/>
                <a:gd name="T7" fmla="*/ 0 h 135"/>
                <a:gd name="T8" fmla="*/ 68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grpSp>
          <p:nvGrpSpPr>
            <p:cNvPr id="1060" name="Group 20">
              <a:extLst>
                <a:ext uri="{FF2B5EF4-FFF2-40B4-BE49-F238E27FC236}">
                  <a16:creationId xmlns:a16="http://schemas.microsoft.com/office/drawing/2014/main" id="{564CB088-2823-40E4-BEC1-BC80C573D789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>
                <a:extLst>
                  <a:ext uri="{FF2B5EF4-FFF2-40B4-BE49-F238E27FC236}">
                    <a16:creationId xmlns:a16="http://schemas.microsoft.com/office/drawing/2014/main" id="{0B36873F-D2AF-4AB8-AD36-4AF381371970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74" name="Freeform 22">
                  <a:extLst>
                    <a:ext uri="{FF2B5EF4-FFF2-40B4-BE49-F238E27FC236}">
                      <a16:creationId xmlns:a16="http://schemas.microsoft.com/office/drawing/2014/main" id="{A707EAF7-20CD-4A81-801D-4DE91C3440D5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26 h 175"/>
                    <a:gd name="T2" fmla="*/ 29 w 313"/>
                    <a:gd name="T3" fmla="*/ 2 h 175"/>
                    <a:gd name="T4" fmla="*/ 54 w 313"/>
                    <a:gd name="T5" fmla="*/ 0 h 175"/>
                    <a:gd name="T6" fmla="*/ 73 w 313"/>
                    <a:gd name="T7" fmla="*/ 6 h 175"/>
                    <a:gd name="T8" fmla="*/ 79 w 313"/>
                    <a:gd name="T9" fmla="*/ 22 h 175"/>
                    <a:gd name="T10" fmla="*/ 42 w 313"/>
                    <a:gd name="T11" fmla="*/ 16 h 175"/>
                    <a:gd name="T12" fmla="*/ 19 w 313"/>
                    <a:gd name="T13" fmla="*/ 25 h 175"/>
                    <a:gd name="T14" fmla="*/ 4 w 313"/>
                    <a:gd name="T15" fmla="*/ 43 h 175"/>
                    <a:gd name="T16" fmla="*/ 0 w 313"/>
                    <a:gd name="T17" fmla="*/ 26 h 175"/>
                    <a:gd name="T18" fmla="*/ 0 w 313"/>
                    <a:gd name="T19" fmla="*/ 26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75" name="Freeform 23">
                  <a:extLst>
                    <a:ext uri="{FF2B5EF4-FFF2-40B4-BE49-F238E27FC236}">
                      <a16:creationId xmlns:a16="http://schemas.microsoft.com/office/drawing/2014/main" id="{D9E70153-DEA8-40B9-87BA-C7F4B0743AF9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10 h 266"/>
                    <a:gd name="T2" fmla="*/ 40 w 230"/>
                    <a:gd name="T3" fmla="*/ 67 h 266"/>
                    <a:gd name="T4" fmla="*/ 58 w 230"/>
                    <a:gd name="T5" fmla="*/ 63 h 266"/>
                    <a:gd name="T6" fmla="*/ 56 w 230"/>
                    <a:gd name="T7" fmla="*/ 5 h 266"/>
                    <a:gd name="T8" fmla="*/ 42 w 230"/>
                    <a:gd name="T9" fmla="*/ 0 h 266"/>
                    <a:gd name="T10" fmla="*/ 45 w 230"/>
                    <a:gd name="T11" fmla="*/ 50 h 266"/>
                    <a:gd name="T12" fmla="*/ 18 w 230"/>
                    <a:gd name="T13" fmla="*/ 1 h 266"/>
                    <a:gd name="T14" fmla="*/ 0 w 230"/>
                    <a:gd name="T15" fmla="*/ 10 h 266"/>
                    <a:gd name="T16" fmla="*/ 0 w 230"/>
                    <a:gd name="T17" fmla="*/ 10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76" name="Freeform 24">
                  <a:extLst>
                    <a:ext uri="{FF2B5EF4-FFF2-40B4-BE49-F238E27FC236}">
                      <a16:creationId xmlns:a16="http://schemas.microsoft.com/office/drawing/2014/main" id="{731CC07A-BF37-4F3E-ADE1-51B3E48DBE15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5 h 234"/>
                    <a:gd name="T2" fmla="*/ 9 w 87"/>
                    <a:gd name="T3" fmla="*/ 24 h 234"/>
                    <a:gd name="T4" fmla="*/ 11 w 87"/>
                    <a:gd name="T5" fmla="*/ 39 h 234"/>
                    <a:gd name="T6" fmla="*/ 6 w 87"/>
                    <a:gd name="T7" fmla="*/ 59 h 234"/>
                    <a:gd name="T8" fmla="*/ 20 w 87"/>
                    <a:gd name="T9" fmla="*/ 55 h 234"/>
                    <a:gd name="T10" fmla="*/ 21 w 87"/>
                    <a:gd name="T11" fmla="*/ 29 h 234"/>
                    <a:gd name="T12" fmla="*/ 11 w 87"/>
                    <a:gd name="T13" fmla="*/ 0 h 234"/>
                    <a:gd name="T14" fmla="*/ 0 w 87"/>
                    <a:gd name="T15" fmla="*/ 5 h 234"/>
                    <a:gd name="T16" fmla="*/ 0 w 87"/>
                    <a:gd name="T17" fmla="*/ 5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</p:grpSp>
          <p:sp>
            <p:nvSpPr>
              <p:cNvPr id="1062" name="Freeform 25">
                <a:extLst>
                  <a:ext uri="{FF2B5EF4-FFF2-40B4-BE49-F238E27FC236}">
                    <a16:creationId xmlns:a16="http://schemas.microsoft.com/office/drawing/2014/main" id="{65701E4F-2336-4E74-A759-4722B336BAA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25 w 1190"/>
                  <a:gd name="T1" fmla="*/ 0 h 500"/>
                  <a:gd name="T2" fmla="*/ 298 w 1190"/>
                  <a:gd name="T3" fmla="*/ 123 h 500"/>
                  <a:gd name="T4" fmla="*/ 269 w 1190"/>
                  <a:gd name="T5" fmla="*/ 125 h 500"/>
                  <a:gd name="T6" fmla="*/ 0 w 1190"/>
                  <a:gd name="T7" fmla="*/ 7 h 500"/>
                  <a:gd name="T8" fmla="*/ 25 w 1190"/>
                  <a:gd name="T9" fmla="*/ 0 h 500"/>
                  <a:gd name="T10" fmla="*/ 25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063" name="Freeform 26">
                <a:extLst>
                  <a:ext uri="{FF2B5EF4-FFF2-40B4-BE49-F238E27FC236}">
                    <a16:creationId xmlns:a16="http://schemas.microsoft.com/office/drawing/2014/main" id="{DA6ECDCC-5D2E-49B1-B404-0ACDF91054D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3 w 489"/>
                  <a:gd name="T1" fmla="*/ 9 h 296"/>
                  <a:gd name="T2" fmla="*/ 40 w 489"/>
                  <a:gd name="T3" fmla="*/ 17 h 296"/>
                  <a:gd name="T4" fmla="*/ 81 w 489"/>
                  <a:gd name="T5" fmla="*/ 35 h 296"/>
                  <a:gd name="T6" fmla="*/ 110 w 489"/>
                  <a:gd name="T7" fmla="*/ 61 h 296"/>
                  <a:gd name="T8" fmla="*/ 81 w 489"/>
                  <a:gd name="T9" fmla="*/ 58 h 296"/>
                  <a:gd name="T10" fmla="*/ 34 w 489"/>
                  <a:gd name="T11" fmla="*/ 37 h 296"/>
                  <a:gd name="T12" fmla="*/ 12 w 489"/>
                  <a:gd name="T13" fmla="*/ 20 h 296"/>
                  <a:gd name="T14" fmla="*/ 26 w 489"/>
                  <a:gd name="T15" fmla="*/ 41 h 296"/>
                  <a:gd name="T16" fmla="*/ 68 w 489"/>
                  <a:gd name="T17" fmla="*/ 68 h 296"/>
                  <a:gd name="T18" fmla="*/ 116 w 489"/>
                  <a:gd name="T19" fmla="*/ 74 h 296"/>
                  <a:gd name="T20" fmla="*/ 122 w 489"/>
                  <a:gd name="T21" fmla="*/ 56 h 296"/>
                  <a:gd name="T22" fmla="*/ 98 w 489"/>
                  <a:gd name="T23" fmla="*/ 30 h 296"/>
                  <a:gd name="T24" fmla="*/ 42 w 489"/>
                  <a:gd name="T25" fmla="*/ 5 h 296"/>
                  <a:gd name="T26" fmla="*/ 0 w 489"/>
                  <a:gd name="T27" fmla="*/ 0 h 296"/>
                  <a:gd name="T28" fmla="*/ 3 w 489"/>
                  <a:gd name="T29" fmla="*/ 9 h 296"/>
                  <a:gd name="T30" fmla="*/ 3 w 489"/>
                  <a:gd name="T31" fmla="*/ 9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064" name="Freeform 27">
                <a:extLst>
                  <a:ext uri="{FF2B5EF4-FFF2-40B4-BE49-F238E27FC236}">
                    <a16:creationId xmlns:a16="http://schemas.microsoft.com/office/drawing/2014/main" id="{0AF0B1F7-976F-4A42-8C67-FCA8441DBFE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6 w 213"/>
                  <a:gd name="T1" fmla="*/ 0 h 478"/>
                  <a:gd name="T2" fmla="*/ 23 w 213"/>
                  <a:gd name="T3" fmla="*/ 6 h 478"/>
                  <a:gd name="T4" fmla="*/ 20 w 213"/>
                  <a:gd name="T5" fmla="*/ 48 h 478"/>
                  <a:gd name="T6" fmla="*/ 27 w 213"/>
                  <a:gd name="T7" fmla="*/ 81 h 478"/>
                  <a:gd name="T8" fmla="*/ 54 w 213"/>
                  <a:gd name="T9" fmla="*/ 112 h 478"/>
                  <a:gd name="T10" fmla="*/ 25 w 213"/>
                  <a:gd name="T11" fmla="*/ 119 h 478"/>
                  <a:gd name="T12" fmla="*/ 8 w 213"/>
                  <a:gd name="T13" fmla="*/ 85 h 478"/>
                  <a:gd name="T14" fmla="*/ 0 w 213"/>
                  <a:gd name="T15" fmla="*/ 14 h 478"/>
                  <a:gd name="T16" fmla="*/ 6 w 213"/>
                  <a:gd name="T17" fmla="*/ 0 h 478"/>
                  <a:gd name="T18" fmla="*/ 6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grpSp>
            <p:nvGrpSpPr>
              <p:cNvPr id="1065" name="Group 28">
                <a:extLst>
                  <a:ext uri="{FF2B5EF4-FFF2-40B4-BE49-F238E27FC236}">
                    <a16:creationId xmlns:a16="http://schemas.microsoft.com/office/drawing/2014/main" id="{C3B1EE72-FF25-4616-8560-9E567C79EBCC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66" name="Freeform 29">
                  <a:extLst>
                    <a:ext uri="{FF2B5EF4-FFF2-40B4-BE49-F238E27FC236}">
                      <a16:creationId xmlns:a16="http://schemas.microsoft.com/office/drawing/2014/main" id="{5AA88247-3641-4CD7-AAFB-2A638EB70346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28 w 150"/>
                    <a:gd name="T1" fmla="*/ 0 h 173"/>
                    <a:gd name="T2" fmla="*/ 10 w 150"/>
                    <a:gd name="T3" fmla="*/ 17 h 173"/>
                    <a:gd name="T4" fmla="*/ 0 w 150"/>
                    <a:gd name="T5" fmla="*/ 44 h 173"/>
                    <a:gd name="T6" fmla="*/ 20 w 150"/>
                    <a:gd name="T7" fmla="*/ 40 h 173"/>
                    <a:gd name="T8" fmla="*/ 26 w 150"/>
                    <a:gd name="T9" fmla="*/ 21 h 173"/>
                    <a:gd name="T10" fmla="*/ 38 w 150"/>
                    <a:gd name="T11" fmla="*/ 7 h 173"/>
                    <a:gd name="T12" fmla="*/ 28 w 150"/>
                    <a:gd name="T13" fmla="*/ 0 h 173"/>
                    <a:gd name="T14" fmla="*/ 28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67" name="Freeform 30">
                  <a:extLst>
                    <a:ext uri="{FF2B5EF4-FFF2-40B4-BE49-F238E27FC236}">
                      <a16:creationId xmlns:a16="http://schemas.microsoft.com/office/drawing/2014/main" id="{F17362D1-3764-4FCD-A06F-0540E898A0B7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39 w 1684"/>
                    <a:gd name="T1" fmla="*/ 0 h 880"/>
                    <a:gd name="T2" fmla="*/ 16 w 1684"/>
                    <a:gd name="T3" fmla="*/ 13 h 880"/>
                    <a:gd name="T4" fmla="*/ 0 w 1684"/>
                    <a:gd name="T5" fmla="*/ 52 h 880"/>
                    <a:gd name="T6" fmla="*/ 17 w 1684"/>
                    <a:gd name="T7" fmla="*/ 90 h 880"/>
                    <a:gd name="T8" fmla="*/ 296 w 1684"/>
                    <a:gd name="T9" fmla="*/ 217 h 880"/>
                    <a:gd name="T10" fmla="*/ 356 w 1684"/>
                    <a:gd name="T11" fmla="*/ 209 h 880"/>
                    <a:gd name="T12" fmla="*/ 404 w 1684"/>
                    <a:gd name="T13" fmla="*/ 220 h 880"/>
                    <a:gd name="T14" fmla="*/ 421 w 1684"/>
                    <a:gd name="T15" fmla="*/ 202 h 880"/>
                    <a:gd name="T16" fmla="*/ 376 w 1684"/>
                    <a:gd name="T17" fmla="*/ 166 h 880"/>
                    <a:gd name="T18" fmla="*/ 357 w 1684"/>
                    <a:gd name="T19" fmla="*/ 128 h 880"/>
                    <a:gd name="T20" fmla="*/ 343 w 1684"/>
                    <a:gd name="T21" fmla="*/ 132 h 880"/>
                    <a:gd name="T22" fmla="*/ 360 w 1684"/>
                    <a:gd name="T23" fmla="*/ 166 h 880"/>
                    <a:gd name="T24" fmla="*/ 395 w 1684"/>
                    <a:gd name="T25" fmla="*/ 203 h 880"/>
                    <a:gd name="T26" fmla="*/ 354 w 1684"/>
                    <a:gd name="T27" fmla="*/ 197 h 880"/>
                    <a:gd name="T28" fmla="*/ 305 w 1684"/>
                    <a:gd name="T29" fmla="*/ 204 h 880"/>
                    <a:gd name="T30" fmla="*/ 314 w 1684"/>
                    <a:gd name="T31" fmla="*/ 163 h 880"/>
                    <a:gd name="T32" fmla="*/ 335 w 1684"/>
                    <a:gd name="T33" fmla="*/ 135 h 880"/>
                    <a:gd name="T34" fmla="*/ 311 w 1684"/>
                    <a:gd name="T35" fmla="*/ 138 h 880"/>
                    <a:gd name="T36" fmla="*/ 292 w 1684"/>
                    <a:gd name="T37" fmla="*/ 165 h 880"/>
                    <a:gd name="T38" fmla="*/ 285 w 1684"/>
                    <a:gd name="T39" fmla="*/ 198 h 880"/>
                    <a:gd name="T40" fmla="*/ 27 w 1684"/>
                    <a:gd name="T41" fmla="*/ 78 h 880"/>
                    <a:gd name="T42" fmla="*/ 20 w 1684"/>
                    <a:gd name="T43" fmla="*/ 54 h 880"/>
                    <a:gd name="T44" fmla="*/ 26 w 1684"/>
                    <a:gd name="T45" fmla="*/ 24 h 880"/>
                    <a:gd name="T46" fmla="*/ 55 w 1684"/>
                    <a:gd name="T47" fmla="*/ 0 h 880"/>
                    <a:gd name="T48" fmla="*/ 39 w 1684"/>
                    <a:gd name="T49" fmla="*/ 0 h 880"/>
                    <a:gd name="T50" fmla="*/ 39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68" name="Freeform 31">
                  <a:extLst>
                    <a:ext uri="{FF2B5EF4-FFF2-40B4-BE49-F238E27FC236}">
                      <a16:creationId xmlns:a16="http://schemas.microsoft.com/office/drawing/2014/main" id="{B0811D74-D6D7-4CF4-9850-B46E02B6CB75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29 w 160"/>
                    <a:gd name="T1" fmla="*/ 0 h 335"/>
                    <a:gd name="T2" fmla="*/ 5 w 160"/>
                    <a:gd name="T3" fmla="*/ 26 h 335"/>
                    <a:gd name="T4" fmla="*/ 0 w 160"/>
                    <a:gd name="T5" fmla="*/ 57 h 335"/>
                    <a:gd name="T6" fmla="*/ 9 w 160"/>
                    <a:gd name="T7" fmla="*/ 78 h 335"/>
                    <a:gd name="T8" fmla="*/ 24 w 160"/>
                    <a:gd name="T9" fmla="*/ 83 h 335"/>
                    <a:gd name="T10" fmla="*/ 19 w 160"/>
                    <a:gd name="T11" fmla="*/ 38 h 335"/>
                    <a:gd name="T12" fmla="*/ 40 w 160"/>
                    <a:gd name="T13" fmla="*/ 4 h 335"/>
                    <a:gd name="T14" fmla="*/ 29 w 160"/>
                    <a:gd name="T15" fmla="*/ 0 h 335"/>
                    <a:gd name="T16" fmla="*/ 29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69" name="Freeform 32">
                  <a:extLst>
                    <a:ext uri="{FF2B5EF4-FFF2-40B4-BE49-F238E27FC236}">
                      <a16:creationId xmlns:a16="http://schemas.microsoft.com/office/drawing/2014/main" id="{B969746D-0A20-4310-B057-A09CDC27221B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55 w 642"/>
                    <a:gd name="T1" fmla="*/ 224 h 1188"/>
                    <a:gd name="T2" fmla="*/ 0 w 642"/>
                    <a:gd name="T3" fmla="*/ 31 h 1188"/>
                    <a:gd name="T4" fmla="*/ 21 w 642"/>
                    <a:gd name="T5" fmla="*/ 10 h 1188"/>
                    <a:gd name="T6" fmla="*/ 65 w 642"/>
                    <a:gd name="T7" fmla="*/ 0 h 1188"/>
                    <a:gd name="T8" fmla="*/ 100 w 642"/>
                    <a:gd name="T9" fmla="*/ 15 h 1188"/>
                    <a:gd name="T10" fmla="*/ 162 w 642"/>
                    <a:gd name="T11" fmla="*/ 297 h 1188"/>
                    <a:gd name="T12" fmla="*/ 139 w 642"/>
                    <a:gd name="T13" fmla="*/ 273 h 1188"/>
                    <a:gd name="T14" fmla="*/ 89 w 642"/>
                    <a:gd name="T15" fmla="*/ 25 h 1188"/>
                    <a:gd name="T16" fmla="*/ 57 w 642"/>
                    <a:gd name="T17" fmla="*/ 16 h 1188"/>
                    <a:gd name="T18" fmla="*/ 30 w 642"/>
                    <a:gd name="T19" fmla="*/ 19 h 1188"/>
                    <a:gd name="T20" fmla="*/ 19 w 642"/>
                    <a:gd name="T21" fmla="*/ 36 h 1188"/>
                    <a:gd name="T22" fmla="*/ 77 w 642"/>
                    <a:gd name="T23" fmla="*/ 231 h 1188"/>
                    <a:gd name="T24" fmla="*/ 55 w 642"/>
                    <a:gd name="T25" fmla="*/ 224 h 1188"/>
                    <a:gd name="T26" fmla="*/ 55 w 642"/>
                    <a:gd name="T27" fmla="*/ 224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70" name="Freeform 33">
                  <a:extLst>
                    <a:ext uri="{FF2B5EF4-FFF2-40B4-BE49-F238E27FC236}">
                      <a16:creationId xmlns:a16="http://schemas.microsoft.com/office/drawing/2014/main" id="{0AD37CA6-2F55-487E-BB02-9648DF9CFEF3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7 h 504"/>
                    <a:gd name="T2" fmla="*/ 19 w 192"/>
                    <a:gd name="T3" fmla="*/ 49 h 504"/>
                    <a:gd name="T4" fmla="*/ 29 w 192"/>
                    <a:gd name="T5" fmla="*/ 80 h 504"/>
                    <a:gd name="T6" fmla="*/ 29 w 192"/>
                    <a:gd name="T7" fmla="*/ 126 h 504"/>
                    <a:gd name="T8" fmla="*/ 48 w 192"/>
                    <a:gd name="T9" fmla="*/ 126 h 504"/>
                    <a:gd name="T10" fmla="*/ 47 w 192"/>
                    <a:gd name="T11" fmla="*/ 90 h 504"/>
                    <a:gd name="T12" fmla="*/ 41 w 192"/>
                    <a:gd name="T13" fmla="*/ 52 h 504"/>
                    <a:gd name="T14" fmla="*/ 25 w 192"/>
                    <a:gd name="T15" fmla="*/ 15 h 504"/>
                    <a:gd name="T16" fmla="*/ 16 w 192"/>
                    <a:gd name="T17" fmla="*/ 0 h 504"/>
                    <a:gd name="T18" fmla="*/ 0 w 192"/>
                    <a:gd name="T19" fmla="*/ 7 h 504"/>
                    <a:gd name="T20" fmla="*/ 0 w 192"/>
                    <a:gd name="T21" fmla="*/ 7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71" name="Freeform 34">
                  <a:extLst>
                    <a:ext uri="{FF2B5EF4-FFF2-40B4-BE49-F238E27FC236}">
                      <a16:creationId xmlns:a16="http://schemas.microsoft.com/office/drawing/2014/main" id="{15E6BB20-D358-4134-A56E-EBC340EC14C9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75 w 390"/>
                    <a:gd name="T1" fmla="*/ 0 h 269"/>
                    <a:gd name="T2" fmla="*/ 65 w 390"/>
                    <a:gd name="T3" fmla="*/ 5 h 269"/>
                    <a:gd name="T4" fmla="*/ 64 w 390"/>
                    <a:gd name="T5" fmla="*/ 17 h 269"/>
                    <a:gd name="T6" fmla="*/ 0 w 390"/>
                    <a:gd name="T7" fmla="*/ 43 h 269"/>
                    <a:gd name="T8" fmla="*/ 0 w 390"/>
                    <a:gd name="T9" fmla="*/ 56 h 269"/>
                    <a:gd name="T10" fmla="*/ 71 w 390"/>
                    <a:gd name="T11" fmla="*/ 57 h 269"/>
                    <a:gd name="T12" fmla="*/ 80 w 390"/>
                    <a:gd name="T13" fmla="*/ 68 h 269"/>
                    <a:gd name="T14" fmla="*/ 98 w 390"/>
                    <a:gd name="T15" fmla="*/ 67 h 269"/>
                    <a:gd name="T16" fmla="*/ 96 w 390"/>
                    <a:gd name="T17" fmla="*/ 48 h 269"/>
                    <a:gd name="T18" fmla="*/ 29 w 390"/>
                    <a:gd name="T19" fmla="*/ 44 h 269"/>
                    <a:gd name="T20" fmla="*/ 84 w 390"/>
                    <a:gd name="T21" fmla="*/ 23 h 269"/>
                    <a:gd name="T22" fmla="*/ 75 w 390"/>
                    <a:gd name="T23" fmla="*/ 0 h 269"/>
                    <a:gd name="T24" fmla="*/ 75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72" name="Freeform 35">
                  <a:extLst>
                    <a:ext uri="{FF2B5EF4-FFF2-40B4-BE49-F238E27FC236}">
                      <a16:creationId xmlns:a16="http://schemas.microsoft.com/office/drawing/2014/main" id="{532B73EB-0FFB-405C-8F53-C41C6AB906B0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33 h 424"/>
                    <a:gd name="T2" fmla="*/ 216 w 941"/>
                    <a:gd name="T3" fmla="*/ 0 h 424"/>
                    <a:gd name="T4" fmla="*/ 232 w 941"/>
                    <a:gd name="T5" fmla="*/ 20 h 424"/>
                    <a:gd name="T6" fmla="*/ 236 w 941"/>
                    <a:gd name="T7" fmla="*/ 46 h 424"/>
                    <a:gd name="T8" fmla="*/ 226 w 941"/>
                    <a:gd name="T9" fmla="*/ 71 h 424"/>
                    <a:gd name="T10" fmla="*/ 15 w 941"/>
                    <a:gd name="T11" fmla="*/ 106 h 424"/>
                    <a:gd name="T12" fmla="*/ 14 w 941"/>
                    <a:gd name="T13" fmla="*/ 96 h 424"/>
                    <a:gd name="T14" fmla="*/ 216 w 941"/>
                    <a:gd name="T15" fmla="*/ 61 h 424"/>
                    <a:gd name="T16" fmla="*/ 224 w 941"/>
                    <a:gd name="T17" fmla="*/ 37 h 424"/>
                    <a:gd name="T18" fmla="*/ 210 w 941"/>
                    <a:gd name="T19" fmla="*/ 15 h 424"/>
                    <a:gd name="T20" fmla="*/ 0 w 941"/>
                    <a:gd name="T21" fmla="*/ 47 h 424"/>
                    <a:gd name="T22" fmla="*/ 0 w 941"/>
                    <a:gd name="T23" fmla="*/ 33 h 424"/>
                    <a:gd name="T24" fmla="*/ 0 w 941"/>
                    <a:gd name="T25" fmla="*/ 33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73" name="Freeform 36">
                  <a:extLst>
                    <a:ext uri="{FF2B5EF4-FFF2-40B4-BE49-F238E27FC236}">
                      <a16:creationId xmlns:a16="http://schemas.microsoft.com/office/drawing/2014/main" id="{FDFD9AAD-6712-4047-A29A-58080EF6CAD8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31 h 173"/>
                    <a:gd name="T2" fmla="*/ 17 w 488"/>
                    <a:gd name="T3" fmla="*/ 43 h 173"/>
                    <a:gd name="T4" fmla="*/ 56 w 488"/>
                    <a:gd name="T5" fmla="*/ 41 h 173"/>
                    <a:gd name="T6" fmla="*/ 105 w 488"/>
                    <a:gd name="T7" fmla="*/ 29 h 173"/>
                    <a:gd name="T8" fmla="*/ 123 w 488"/>
                    <a:gd name="T9" fmla="*/ 10 h 173"/>
                    <a:gd name="T10" fmla="*/ 111 w 488"/>
                    <a:gd name="T11" fmla="*/ 0 h 173"/>
                    <a:gd name="T12" fmla="*/ 64 w 488"/>
                    <a:gd name="T13" fmla="*/ 0 h 173"/>
                    <a:gd name="T14" fmla="*/ 28 w 488"/>
                    <a:gd name="T15" fmla="*/ 3 h 173"/>
                    <a:gd name="T16" fmla="*/ 4 w 488"/>
                    <a:gd name="T17" fmla="*/ 19 h 173"/>
                    <a:gd name="T18" fmla="*/ 28 w 488"/>
                    <a:gd name="T19" fmla="*/ 23 h 173"/>
                    <a:gd name="T20" fmla="*/ 69 w 488"/>
                    <a:gd name="T21" fmla="*/ 13 h 173"/>
                    <a:gd name="T22" fmla="*/ 105 w 488"/>
                    <a:gd name="T23" fmla="*/ 13 h 173"/>
                    <a:gd name="T24" fmla="*/ 68 w 488"/>
                    <a:gd name="T25" fmla="*/ 27 h 173"/>
                    <a:gd name="T26" fmla="*/ 36 w 488"/>
                    <a:gd name="T27" fmla="*/ 31 h 173"/>
                    <a:gd name="T28" fmla="*/ 0 w 488"/>
                    <a:gd name="T29" fmla="*/ 31 h 173"/>
                    <a:gd name="T30" fmla="*/ 0 w 488"/>
                    <a:gd name="T31" fmla="*/ 31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</p:grpSp>
        </p:grpSp>
      </p:grpSp>
      <p:grpSp>
        <p:nvGrpSpPr>
          <p:cNvPr id="1035" name="Group 37">
            <a:extLst>
              <a:ext uri="{FF2B5EF4-FFF2-40B4-BE49-F238E27FC236}">
                <a16:creationId xmlns:a16="http://schemas.microsoft.com/office/drawing/2014/main" id="{F430828C-A4B3-446F-B0EA-E55A8C0E0004}"/>
              </a:ext>
            </a:extLst>
          </p:cNvPr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49" name="Freeform 38">
              <a:extLst>
                <a:ext uri="{FF2B5EF4-FFF2-40B4-BE49-F238E27FC236}">
                  <a16:creationId xmlns:a16="http://schemas.microsoft.com/office/drawing/2014/main" id="{BF35FA18-8FCB-49C7-8359-A1D3841121B8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49 w 772"/>
                <a:gd name="T1" fmla="*/ 603 h 3266"/>
                <a:gd name="T2" fmla="*/ 27 w 772"/>
                <a:gd name="T3" fmla="*/ 562 h 3266"/>
                <a:gd name="T4" fmla="*/ 23 w 772"/>
                <a:gd name="T5" fmla="*/ 531 h 3266"/>
                <a:gd name="T6" fmla="*/ 26 w 772"/>
                <a:gd name="T7" fmla="*/ 485 h 3266"/>
                <a:gd name="T8" fmla="*/ 42 w 772"/>
                <a:gd name="T9" fmla="*/ 430 h 3266"/>
                <a:gd name="T10" fmla="*/ 45 w 772"/>
                <a:gd name="T11" fmla="*/ 395 h 3266"/>
                <a:gd name="T12" fmla="*/ 42 w 772"/>
                <a:gd name="T13" fmla="*/ 372 h 3266"/>
                <a:gd name="T14" fmla="*/ 28 w 772"/>
                <a:gd name="T15" fmla="*/ 355 h 3266"/>
                <a:gd name="T16" fmla="*/ 25 w 772"/>
                <a:gd name="T17" fmla="*/ 333 h 3266"/>
                <a:gd name="T18" fmla="*/ 30 w 772"/>
                <a:gd name="T19" fmla="*/ 303 h 3266"/>
                <a:gd name="T20" fmla="*/ 52 w 772"/>
                <a:gd name="T21" fmla="*/ 221 h 3266"/>
                <a:gd name="T22" fmla="*/ 54 w 772"/>
                <a:gd name="T23" fmla="*/ 180 h 3266"/>
                <a:gd name="T24" fmla="*/ 49 w 772"/>
                <a:gd name="T25" fmla="*/ 136 h 3266"/>
                <a:gd name="T26" fmla="*/ 30 w 772"/>
                <a:gd name="T27" fmla="*/ 115 h 3266"/>
                <a:gd name="T28" fmla="*/ 14 w 772"/>
                <a:gd name="T29" fmla="*/ 80 h 3266"/>
                <a:gd name="T30" fmla="*/ 0 w 772"/>
                <a:gd name="T31" fmla="*/ 0 h 3266"/>
                <a:gd name="T32" fmla="*/ 2 w 772"/>
                <a:gd name="T33" fmla="*/ 73 h 3266"/>
                <a:gd name="T34" fmla="*/ 13 w 772"/>
                <a:gd name="T35" fmla="*/ 117 h 3266"/>
                <a:gd name="T36" fmla="*/ 27 w 772"/>
                <a:gd name="T37" fmla="*/ 144 h 3266"/>
                <a:gd name="T38" fmla="*/ 42 w 772"/>
                <a:gd name="T39" fmla="*/ 159 h 3266"/>
                <a:gd name="T40" fmla="*/ 43 w 772"/>
                <a:gd name="T41" fmla="*/ 199 h 3266"/>
                <a:gd name="T42" fmla="*/ 35 w 772"/>
                <a:gd name="T43" fmla="*/ 242 h 3266"/>
                <a:gd name="T44" fmla="*/ 17 w 772"/>
                <a:gd name="T45" fmla="*/ 316 h 3266"/>
                <a:gd name="T46" fmla="*/ 16 w 772"/>
                <a:gd name="T47" fmla="*/ 364 h 3266"/>
                <a:gd name="T48" fmla="*/ 33 w 772"/>
                <a:gd name="T49" fmla="*/ 391 h 3266"/>
                <a:gd name="T50" fmla="*/ 32 w 772"/>
                <a:gd name="T51" fmla="*/ 416 h 3266"/>
                <a:gd name="T52" fmla="*/ 18 w 772"/>
                <a:gd name="T53" fmla="*/ 468 h 3266"/>
                <a:gd name="T54" fmla="*/ 11 w 772"/>
                <a:gd name="T55" fmla="*/ 518 h 3266"/>
                <a:gd name="T56" fmla="*/ 17 w 772"/>
                <a:gd name="T57" fmla="*/ 571 h 3266"/>
                <a:gd name="T58" fmla="*/ 30 w 772"/>
                <a:gd name="T59" fmla="*/ 600 h 3266"/>
                <a:gd name="T60" fmla="*/ 47 w 772"/>
                <a:gd name="T61" fmla="*/ 623 h 3266"/>
                <a:gd name="T62" fmla="*/ 49 w 772"/>
                <a:gd name="T63" fmla="*/ 603 h 3266"/>
                <a:gd name="T64" fmla="*/ 49 w 772"/>
                <a:gd name="T65" fmla="*/ 603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0" name="Freeform 39">
              <a:extLst>
                <a:ext uri="{FF2B5EF4-FFF2-40B4-BE49-F238E27FC236}">
                  <a16:creationId xmlns:a16="http://schemas.microsoft.com/office/drawing/2014/main" id="{2BDBF470-A0A0-4A81-A74A-A980CA3010F5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49 w 772"/>
                <a:gd name="T1" fmla="*/ 789 h 3266"/>
                <a:gd name="T2" fmla="*/ 27 w 772"/>
                <a:gd name="T3" fmla="*/ 737 h 3266"/>
                <a:gd name="T4" fmla="*/ 23 w 772"/>
                <a:gd name="T5" fmla="*/ 696 h 3266"/>
                <a:gd name="T6" fmla="*/ 26 w 772"/>
                <a:gd name="T7" fmla="*/ 636 h 3266"/>
                <a:gd name="T8" fmla="*/ 42 w 772"/>
                <a:gd name="T9" fmla="*/ 563 h 3266"/>
                <a:gd name="T10" fmla="*/ 45 w 772"/>
                <a:gd name="T11" fmla="*/ 518 h 3266"/>
                <a:gd name="T12" fmla="*/ 42 w 772"/>
                <a:gd name="T13" fmla="*/ 487 h 3266"/>
                <a:gd name="T14" fmla="*/ 28 w 772"/>
                <a:gd name="T15" fmla="*/ 465 h 3266"/>
                <a:gd name="T16" fmla="*/ 25 w 772"/>
                <a:gd name="T17" fmla="*/ 437 h 3266"/>
                <a:gd name="T18" fmla="*/ 30 w 772"/>
                <a:gd name="T19" fmla="*/ 397 h 3266"/>
                <a:gd name="T20" fmla="*/ 52 w 772"/>
                <a:gd name="T21" fmla="*/ 289 h 3266"/>
                <a:gd name="T22" fmla="*/ 54 w 772"/>
                <a:gd name="T23" fmla="*/ 237 h 3266"/>
                <a:gd name="T24" fmla="*/ 49 w 772"/>
                <a:gd name="T25" fmla="*/ 179 h 3266"/>
                <a:gd name="T26" fmla="*/ 30 w 772"/>
                <a:gd name="T27" fmla="*/ 151 h 3266"/>
                <a:gd name="T28" fmla="*/ 14 w 772"/>
                <a:gd name="T29" fmla="*/ 106 h 3266"/>
                <a:gd name="T30" fmla="*/ 0 w 772"/>
                <a:gd name="T31" fmla="*/ 0 h 3266"/>
                <a:gd name="T32" fmla="*/ 2 w 772"/>
                <a:gd name="T33" fmla="*/ 96 h 3266"/>
                <a:gd name="T34" fmla="*/ 13 w 772"/>
                <a:gd name="T35" fmla="*/ 153 h 3266"/>
                <a:gd name="T36" fmla="*/ 27 w 772"/>
                <a:gd name="T37" fmla="*/ 189 h 3266"/>
                <a:gd name="T38" fmla="*/ 42 w 772"/>
                <a:gd name="T39" fmla="*/ 209 h 3266"/>
                <a:gd name="T40" fmla="*/ 43 w 772"/>
                <a:gd name="T41" fmla="*/ 261 h 3266"/>
                <a:gd name="T42" fmla="*/ 35 w 772"/>
                <a:gd name="T43" fmla="*/ 317 h 3266"/>
                <a:gd name="T44" fmla="*/ 17 w 772"/>
                <a:gd name="T45" fmla="*/ 415 h 3266"/>
                <a:gd name="T46" fmla="*/ 16 w 772"/>
                <a:gd name="T47" fmla="*/ 478 h 3266"/>
                <a:gd name="T48" fmla="*/ 33 w 772"/>
                <a:gd name="T49" fmla="*/ 513 h 3266"/>
                <a:gd name="T50" fmla="*/ 32 w 772"/>
                <a:gd name="T51" fmla="*/ 545 h 3266"/>
                <a:gd name="T52" fmla="*/ 18 w 772"/>
                <a:gd name="T53" fmla="*/ 613 h 3266"/>
                <a:gd name="T54" fmla="*/ 11 w 772"/>
                <a:gd name="T55" fmla="*/ 679 h 3266"/>
                <a:gd name="T56" fmla="*/ 17 w 772"/>
                <a:gd name="T57" fmla="*/ 749 h 3266"/>
                <a:gd name="T58" fmla="*/ 30 w 772"/>
                <a:gd name="T59" fmla="*/ 786 h 3266"/>
                <a:gd name="T60" fmla="*/ 47 w 772"/>
                <a:gd name="T61" fmla="*/ 817 h 3266"/>
                <a:gd name="T62" fmla="*/ 49 w 772"/>
                <a:gd name="T63" fmla="*/ 789 h 3266"/>
                <a:gd name="T64" fmla="*/ 49 w 772"/>
                <a:gd name="T65" fmla="*/ 789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</p:grpSp>
      <p:grpSp>
        <p:nvGrpSpPr>
          <p:cNvPr id="1036" name="Group 40">
            <a:extLst>
              <a:ext uri="{FF2B5EF4-FFF2-40B4-BE49-F238E27FC236}">
                <a16:creationId xmlns:a16="http://schemas.microsoft.com/office/drawing/2014/main" id="{653031B0-65C7-45CE-81FF-C37F4B3ABCF6}"/>
              </a:ext>
            </a:extLst>
          </p:cNvPr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>
              <a:extLst>
                <a:ext uri="{FF2B5EF4-FFF2-40B4-BE49-F238E27FC236}">
                  <a16:creationId xmlns:a16="http://schemas.microsoft.com/office/drawing/2014/main" id="{919ECBF3-8358-4EC1-92C8-E989DE086DFC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39" name="Freeform 42">
                <a:extLst>
                  <a:ext uri="{FF2B5EF4-FFF2-40B4-BE49-F238E27FC236}">
                    <a16:creationId xmlns:a16="http://schemas.microsoft.com/office/drawing/2014/main" id="{39B97DFD-B8FE-4572-A3DB-49B87A0524F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8 w 245"/>
                  <a:gd name="T1" fmla="*/ 1 h 806"/>
                  <a:gd name="T2" fmla="*/ 8 w 245"/>
                  <a:gd name="T3" fmla="*/ 44 h 806"/>
                  <a:gd name="T4" fmla="*/ 0 w 245"/>
                  <a:gd name="T5" fmla="*/ 103 h 806"/>
                  <a:gd name="T6" fmla="*/ 5 w 245"/>
                  <a:gd name="T7" fmla="*/ 101 h 806"/>
                  <a:gd name="T8" fmla="*/ 14 w 245"/>
                  <a:gd name="T9" fmla="*/ 48 h 806"/>
                  <a:gd name="T10" fmla="*/ 16 w 245"/>
                  <a:gd name="T11" fmla="*/ 0 h 806"/>
                  <a:gd name="T12" fmla="*/ 8 w 245"/>
                  <a:gd name="T13" fmla="*/ 1 h 806"/>
                  <a:gd name="T14" fmla="*/ 8 w 245"/>
                  <a:gd name="T15" fmla="*/ 1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grpSp>
            <p:nvGrpSpPr>
              <p:cNvPr id="1040" name="Group 43">
                <a:extLst>
                  <a:ext uri="{FF2B5EF4-FFF2-40B4-BE49-F238E27FC236}">
                    <a16:creationId xmlns:a16="http://schemas.microsoft.com/office/drawing/2014/main" id="{6EFAB31F-5642-42AC-9154-583FB6CD7BEF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1" name="Freeform 44">
                  <a:extLst>
                    <a:ext uri="{FF2B5EF4-FFF2-40B4-BE49-F238E27FC236}">
                      <a16:creationId xmlns:a16="http://schemas.microsoft.com/office/drawing/2014/main" id="{D56080BE-5919-430D-9C15-A9D6EE7E28B7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19 w 604"/>
                    <a:gd name="T3" fmla="*/ 24 h 349"/>
                    <a:gd name="T4" fmla="*/ 32 w 604"/>
                    <a:gd name="T5" fmla="*/ 45 h 349"/>
                    <a:gd name="T6" fmla="*/ 39 w 604"/>
                    <a:gd name="T7" fmla="*/ 18 h 349"/>
                    <a:gd name="T8" fmla="*/ 23 w 604"/>
                    <a:gd name="T9" fmla="*/ 1 h 349"/>
                    <a:gd name="T10" fmla="*/ 30 w 604"/>
                    <a:gd name="T11" fmla="*/ 24 h 349"/>
                    <a:gd name="T12" fmla="*/ 8 w 604"/>
                    <a:gd name="T13" fmla="*/ 2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42" name="Freeform 45">
                  <a:extLst>
                    <a:ext uri="{FF2B5EF4-FFF2-40B4-BE49-F238E27FC236}">
                      <a16:creationId xmlns:a16="http://schemas.microsoft.com/office/drawing/2014/main" id="{20D91398-164F-497A-A297-F10C347088AC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47 w 1064"/>
                    <a:gd name="T1" fmla="*/ 16 h 1230"/>
                    <a:gd name="T2" fmla="*/ 31 w 1064"/>
                    <a:gd name="T3" fmla="*/ 45 h 1230"/>
                    <a:gd name="T4" fmla="*/ 10 w 1064"/>
                    <a:gd name="T5" fmla="*/ 97 h 1230"/>
                    <a:gd name="T6" fmla="*/ 0 w 1064"/>
                    <a:gd name="T7" fmla="*/ 140 h 1230"/>
                    <a:gd name="T8" fmla="*/ 4 w 1064"/>
                    <a:gd name="T9" fmla="*/ 156 h 1230"/>
                    <a:gd name="T10" fmla="*/ 17 w 1064"/>
                    <a:gd name="T11" fmla="*/ 152 h 1230"/>
                    <a:gd name="T12" fmla="*/ 37 w 1064"/>
                    <a:gd name="T13" fmla="*/ 116 h 1230"/>
                    <a:gd name="T14" fmla="*/ 56 w 1064"/>
                    <a:gd name="T15" fmla="*/ 68 h 1230"/>
                    <a:gd name="T16" fmla="*/ 66 w 1064"/>
                    <a:gd name="T17" fmla="*/ 34 h 1230"/>
                    <a:gd name="T18" fmla="*/ 68 w 1064"/>
                    <a:gd name="T19" fmla="*/ 11 h 1230"/>
                    <a:gd name="T20" fmla="*/ 62 w 1064"/>
                    <a:gd name="T21" fmla="*/ 0 h 1230"/>
                    <a:gd name="T22" fmla="*/ 53 w 1064"/>
                    <a:gd name="T23" fmla="*/ 8 h 1230"/>
                    <a:gd name="T24" fmla="*/ 62 w 1064"/>
                    <a:gd name="T25" fmla="*/ 14 h 1230"/>
                    <a:gd name="T26" fmla="*/ 56 w 1064"/>
                    <a:gd name="T27" fmla="*/ 45 h 1230"/>
                    <a:gd name="T28" fmla="*/ 44 w 1064"/>
                    <a:gd name="T29" fmla="*/ 83 h 1230"/>
                    <a:gd name="T30" fmla="*/ 22 w 1064"/>
                    <a:gd name="T31" fmla="*/ 128 h 1230"/>
                    <a:gd name="T32" fmla="*/ 7 w 1064"/>
                    <a:gd name="T33" fmla="*/ 141 h 1230"/>
                    <a:gd name="T34" fmla="*/ 9 w 1064"/>
                    <a:gd name="T35" fmla="*/ 120 h 1230"/>
                    <a:gd name="T36" fmla="*/ 28 w 1064"/>
                    <a:gd name="T37" fmla="*/ 64 h 1230"/>
                    <a:gd name="T38" fmla="*/ 53 w 1064"/>
                    <a:gd name="T39" fmla="*/ 15 h 1230"/>
                    <a:gd name="T40" fmla="*/ 47 w 1064"/>
                    <a:gd name="T41" fmla="*/ 16 h 1230"/>
                    <a:gd name="T42" fmla="*/ 47 w 1064"/>
                    <a:gd name="T43" fmla="*/ 16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43" name="Freeform 46">
                  <a:extLst>
                    <a:ext uri="{FF2B5EF4-FFF2-40B4-BE49-F238E27FC236}">
                      <a16:creationId xmlns:a16="http://schemas.microsoft.com/office/drawing/2014/main" id="{0D3B0333-AB21-40C3-A0B4-D3435B48B039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124 w 2002"/>
                    <a:gd name="T1" fmla="*/ 0 h 2521"/>
                    <a:gd name="T2" fmla="*/ 0 w 2002"/>
                    <a:gd name="T3" fmla="*/ 320 h 2521"/>
                    <a:gd name="T4" fmla="*/ 12 w 2002"/>
                    <a:gd name="T5" fmla="*/ 311 h 2521"/>
                    <a:gd name="T6" fmla="*/ 127 w 2002"/>
                    <a:gd name="T7" fmla="*/ 8 h 2521"/>
                    <a:gd name="T8" fmla="*/ 124 w 2002"/>
                    <a:gd name="T9" fmla="*/ 0 h 2521"/>
                    <a:gd name="T10" fmla="*/ 124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44" name="Freeform 47">
                  <a:extLst>
                    <a:ext uri="{FF2B5EF4-FFF2-40B4-BE49-F238E27FC236}">
                      <a16:creationId xmlns:a16="http://schemas.microsoft.com/office/drawing/2014/main" id="{BC69E962-0464-48B2-BE5A-1269215148D1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6 w 3007"/>
                    <a:gd name="T1" fmla="*/ 361 h 3771"/>
                    <a:gd name="T2" fmla="*/ 25 w 3007"/>
                    <a:gd name="T3" fmla="*/ 360 h 3771"/>
                    <a:gd name="T4" fmla="*/ 52 w 3007"/>
                    <a:gd name="T5" fmla="*/ 382 h 3771"/>
                    <a:gd name="T6" fmla="*/ 43 w 3007"/>
                    <a:gd name="T7" fmla="*/ 358 h 3771"/>
                    <a:gd name="T8" fmla="*/ 23 w 3007"/>
                    <a:gd name="T9" fmla="*/ 343 h 3771"/>
                    <a:gd name="T10" fmla="*/ 41 w 3007"/>
                    <a:gd name="T11" fmla="*/ 345 h 3771"/>
                    <a:gd name="T12" fmla="*/ 62 w 3007"/>
                    <a:gd name="T13" fmla="*/ 365 h 3771"/>
                    <a:gd name="T14" fmla="*/ 182 w 3007"/>
                    <a:gd name="T15" fmla="*/ 53 h 3771"/>
                    <a:gd name="T16" fmla="*/ 164 w 3007"/>
                    <a:gd name="T17" fmla="*/ 19 h 3771"/>
                    <a:gd name="T18" fmla="*/ 147 w 3007"/>
                    <a:gd name="T19" fmla="*/ 0 h 3771"/>
                    <a:gd name="T20" fmla="*/ 171 w 3007"/>
                    <a:gd name="T21" fmla="*/ 10 h 3771"/>
                    <a:gd name="T22" fmla="*/ 191 w 3007"/>
                    <a:gd name="T23" fmla="*/ 55 h 3771"/>
                    <a:gd name="T24" fmla="*/ 53 w 3007"/>
                    <a:gd name="T25" fmla="*/ 416 h 3771"/>
                    <a:gd name="T26" fmla="*/ 31 w 3007"/>
                    <a:gd name="T27" fmla="*/ 433 h 3771"/>
                    <a:gd name="T28" fmla="*/ 7 w 3007"/>
                    <a:gd name="T29" fmla="*/ 479 h 3771"/>
                    <a:gd name="T30" fmla="*/ 0 w 3007"/>
                    <a:gd name="T31" fmla="*/ 466 h 3771"/>
                    <a:gd name="T32" fmla="*/ 8 w 3007"/>
                    <a:gd name="T33" fmla="*/ 461 h 3771"/>
                    <a:gd name="T34" fmla="*/ 24 w 3007"/>
                    <a:gd name="T35" fmla="*/ 430 h 3771"/>
                    <a:gd name="T36" fmla="*/ 11 w 3007"/>
                    <a:gd name="T37" fmla="*/ 416 h 3771"/>
                    <a:gd name="T38" fmla="*/ 11 w 3007"/>
                    <a:gd name="T39" fmla="*/ 403 h 3771"/>
                    <a:gd name="T40" fmla="*/ 26 w 3007"/>
                    <a:gd name="T41" fmla="*/ 419 h 3771"/>
                    <a:gd name="T42" fmla="*/ 26 w 3007"/>
                    <a:gd name="T43" fmla="*/ 405 h 3771"/>
                    <a:gd name="T44" fmla="*/ 38 w 3007"/>
                    <a:gd name="T45" fmla="*/ 409 h 3771"/>
                    <a:gd name="T46" fmla="*/ 27 w 3007"/>
                    <a:gd name="T47" fmla="*/ 391 h 3771"/>
                    <a:gd name="T48" fmla="*/ 40 w 3007"/>
                    <a:gd name="T49" fmla="*/ 389 h 3771"/>
                    <a:gd name="T50" fmla="*/ 6 w 3007"/>
                    <a:gd name="T51" fmla="*/ 361 h 3771"/>
                    <a:gd name="T52" fmla="*/ 6 w 3007"/>
                    <a:gd name="T53" fmla="*/ 361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45" name="Freeform 48">
                  <a:extLst>
                    <a:ext uri="{FF2B5EF4-FFF2-40B4-BE49-F238E27FC236}">
                      <a16:creationId xmlns:a16="http://schemas.microsoft.com/office/drawing/2014/main" id="{7C696902-A527-46B9-99E2-9F244A2FE503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10 h 342"/>
                    <a:gd name="T2" fmla="*/ 16 w 673"/>
                    <a:gd name="T3" fmla="*/ 14 h 342"/>
                    <a:gd name="T4" fmla="*/ 40 w 673"/>
                    <a:gd name="T5" fmla="*/ 44 h 342"/>
                    <a:gd name="T6" fmla="*/ 42 w 673"/>
                    <a:gd name="T7" fmla="*/ 37 h 342"/>
                    <a:gd name="T8" fmla="*/ 28 w 673"/>
                    <a:gd name="T9" fmla="*/ 15 h 342"/>
                    <a:gd name="T10" fmla="*/ 2 w 673"/>
                    <a:gd name="T11" fmla="*/ 0 h 342"/>
                    <a:gd name="T12" fmla="*/ 0 w 673"/>
                    <a:gd name="T13" fmla="*/ 10 h 342"/>
                    <a:gd name="T14" fmla="*/ 0 w 673"/>
                    <a:gd name="T15" fmla="*/ 10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46" name="Freeform 49">
                  <a:extLst>
                    <a:ext uri="{FF2B5EF4-FFF2-40B4-BE49-F238E27FC236}">
                      <a16:creationId xmlns:a16="http://schemas.microsoft.com/office/drawing/2014/main" id="{A04CFF55-186E-46BE-892A-BF3BCA2E1B24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10 h 403"/>
                    <a:gd name="T2" fmla="*/ 22 w 716"/>
                    <a:gd name="T3" fmla="*/ 19 h 403"/>
                    <a:gd name="T4" fmla="*/ 41 w 716"/>
                    <a:gd name="T5" fmla="*/ 51 h 403"/>
                    <a:gd name="T6" fmla="*/ 46 w 716"/>
                    <a:gd name="T7" fmla="*/ 38 h 403"/>
                    <a:gd name="T8" fmla="*/ 27 w 716"/>
                    <a:gd name="T9" fmla="*/ 15 h 403"/>
                    <a:gd name="T10" fmla="*/ 5 w 716"/>
                    <a:gd name="T11" fmla="*/ 0 h 403"/>
                    <a:gd name="T12" fmla="*/ 0 w 716"/>
                    <a:gd name="T13" fmla="*/ 10 h 403"/>
                    <a:gd name="T14" fmla="*/ 0 w 716"/>
                    <a:gd name="T15" fmla="*/ 10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47" name="Freeform 50">
                  <a:extLst>
                    <a:ext uri="{FF2B5EF4-FFF2-40B4-BE49-F238E27FC236}">
                      <a16:creationId xmlns:a16="http://schemas.microsoft.com/office/drawing/2014/main" id="{B7D7AAC2-9EA6-4ECB-B446-74A221F189BE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10 h 411"/>
                    <a:gd name="T2" fmla="*/ 20 w 717"/>
                    <a:gd name="T3" fmla="*/ 18 h 411"/>
                    <a:gd name="T4" fmla="*/ 41 w 717"/>
                    <a:gd name="T5" fmla="*/ 53 h 411"/>
                    <a:gd name="T6" fmla="*/ 46 w 717"/>
                    <a:gd name="T7" fmla="*/ 40 h 411"/>
                    <a:gd name="T8" fmla="*/ 25 w 717"/>
                    <a:gd name="T9" fmla="*/ 11 h 411"/>
                    <a:gd name="T10" fmla="*/ 4 w 717"/>
                    <a:gd name="T11" fmla="*/ 0 h 411"/>
                    <a:gd name="T12" fmla="*/ 0 w 717"/>
                    <a:gd name="T13" fmla="*/ 10 h 411"/>
                    <a:gd name="T14" fmla="*/ 0 w 717"/>
                    <a:gd name="T15" fmla="*/ 10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48" name="Freeform 51">
                  <a:extLst>
                    <a:ext uri="{FF2B5EF4-FFF2-40B4-BE49-F238E27FC236}">
                      <a16:creationId xmlns:a16="http://schemas.microsoft.com/office/drawing/2014/main" id="{EB37B008-C359-4AF2-931A-41CD7D5219FC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11 h 386"/>
                    <a:gd name="T2" fmla="*/ 17 w 709"/>
                    <a:gd name="T3" fmla="*/ 17 h 386"/>
                    <a:gd name="T4" fmla="*/ 42 w 709"/>
                    <a:gd name="T5" fmla="*/ 49 h 386"/>
                    <a:gd name="T6" fmla="*/ 45 w 709"/>
                    <a:gd name="T7" fmla="*/ 39 h 386"/>
                    <a:gd name="T8" fmla="*/ 19 w 709"/>
                    <a:gd name="T9" fmla="*/ 7 h 386"/>
                    <a:gd name="T10" fmla="*/ 3 w 709"/>
                    <a:gd name="T11" fmla="*/ 0 h 386"/>
                    <a:gd name="T12" fmla="*/ 0 w 709"/>
                    <a:gd name="T13" fmla="*/ 11 h 386"/>
                    <a:gd name="T14" fmla="*/ 0 w 709"/>
                    <a:gd name="T15" fmla="*/ 11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</p:grpSp>
        </p:grpSp>
        <p:sp>
          <p:nvSpPr>
            <p:cNvPr id="1038" name="Line 52">
              <a:extLst>
                <a:ext uri="{FF2B5EF4-FFF2-40B4-BE49-F238E27FC236}">
                  <a16:creationId xmlns:a16="http://schemas.microsoft.com/office/drawing/2014/main" id="{C98B0204-73DB-4118-8972-72A2B917EE90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SG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54B4F77A-12F7-4C38-A769-AD6EEACEF66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b="1">
                <a:solidFill>
                  <a:srgbClr val="CC0000"/>
                </a:solidFill>
              </a:rPr>
              <a:t>Monte Carlo Methods in Scientific Computing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2DA65627-F9D3-4BB3-8EFC-B7A1D629C3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Outline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B1936278-A8EC-4922-982A-3158728822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altLang="en-US" dirty="0"/>
              <a:t>What is Monte Carlo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dirty="0"/>
              <a:t>Introduction to probability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dirty="0"/>
              <a:t>Random number generators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dirty="0"/>
              <a:t>Numerical integration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dirty="0"/>
              <a:t>Quasi-Monte Carlo method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dirty="0"/>
              <a:t>Markov chain</a:t>
            </a:r>
          </a:p>
          <a:p>
            <a:pPr marL="609600" indent="-609600" eaLnBrk="1" hangingPunct="1">
              <a:buFontTx/>
              <a:buAutoNum type="arabicPeriod"/>
            </a:pPr>
            <a:endParaRPr lang="en-US" altLang="en-US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F4FAB20A-50F6-40EA-AD93-4E0EEC5F55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Outline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CEB41591-0006-4B9A-A690-50E0816C3A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 startAt="7"/>
            </a:pPr>
            <a:r>
              <a:rPr lang="en-US" altLang="en-US"/>
              <a:t>Metropolis and other algorithms</a:t>
            </a:r>
          </a:p>
          <a:p>
            <a:pPr marL="609600" indent="-609600" eaLnBrk="1" hangingPunct="1">
              <a:buFontTx/>
              <a:buAutoNum type="arabicPeriod" startAt="7"/>
            </a:pPr>
            <a:r>
              <a:rPr lang="en-US" altLang="en-US"/>
              <a:t>Selected applications</a:t>
            </a:r>
          </a:p>
          <a:p>
            <a:pPr marL="609600" indent="-609600" eaLnBrk="1" hangingPunct="1">
              <a:buFontTx/>
              <a:buAutoNum type="arabicPeriod" startAt="7"/>
            </a:pPr>
            <a:r>
              <a:rPr lang="en-US" altLang="en-US"/>
              <a:t>Convergence and Monte Carlo error</a:t>
            </a:r>
          </a:p>
          <a:p>
            <a:pPr marL="609600" indent="-609600" eaLnBrk="1" hangingPunct="1">
              <a:buFontTx/>
              <a:buAutoNum type="arabicPeriod" startAt="7"/>
            </a:pPr>
            <a:r>
              <a:rPr lang="en-US" altLang="en-US"/>
              <a:t>Quantum Monte Carlo methods</a:t>
            </a:r>
          </a:p>
          <a:p>
            <a:pPr marL="990600" lvl="1" indent="-533400" eaLnBrk="1" hangingPunct="1">
              <a:buFontTx/>
              <a:buChar char="•"/>
            </a:pPr>
            <a:r>
              <a:rPr lang="en-US" altLang="en-US"/>
              <a:t>Variational, diffusion Monte Carlo</a:t>
            </a:r>
          </a:p>
          <a:p>
            <a:pPr marL="990600" lvl="1" indent="-533400" eaLnBrk="1" hangingPunct="1">
              <a:buFontTx/>
              <a:buChar char="•"/>
            </a:pPr>
            <a:r>
              <a:rPr lang="en-US" altLang="en-US"/>
              <a:t>Trotter-Suzuki formula</a:t>
            </a:r>
          </a:p>
          <a:p>
            <a:pPr marL="609600" indent="-609600" eaLnBrk="1" hangingPunct="1"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511BA6C8-1BC4-4BC8-8CC6-A0F253A1D2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Outline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630FA799-1AB8-4410-8ED2-4E8A9ACF2C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 startAt="11"/>
            </a:pPr>
            <a:r>
              <a:rPr lang="en-US" altLang="en-US"/>
              <a:t>Cluster algorithms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 startAt="11"/>
            </a:pPr>
            <a:r>
              <a:rPr lang="en-US" altLang="en-US"/>
              <a:t>Re-weighting methods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 startAt="11"/>
            </a:pPr>
            <a:r>
              <a:rPr lang="en-US" altLang="en-US"/>
              <a:t>Extended ensemble methods (Multi-canonical, simulated tempering, replica MC, replica exchange)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 startAt="11"/>
            </a:pPr>
            <a:r>
              <a:rPr lang="en-US" altLang="en-US"/>
              <a:t>Transition matrix MC, flat-histogram and Wang-Landau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altLang="en-US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E6076DB7-841A-4A25-A577-F18C7C4ECC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Thursday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0C4921FF-61A4-4B68-9ACF-F81EA85CA8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Morning:  Non-equilibrium dynamics in statistical mechanics and other applications (by Bo Zheng) </a:t>
            </a:r>
          </a:p>
          <a:p>
            <a:pPr eaLnBrk="1" hangingPunct="1"/>
            <a:r>
              <a:rPr lang="en-US" altLang="en-US"/>
              <a:t>Afternoon: Markov chain Monte Carlo in statistics (by Junni Zhang)</a:t>
            </a:r>
          </a:p>
          <a:p>
            <a:pPr eaLnBrk="1" hangingPunct="1"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E7B6B42B-062B-4D91-BCE4-472A45869E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Friday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BAD5A064-C8FA-4043-B12D-03A7C84BEB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Whole day: Monte Carlo method and its characteristics (by Pei Lucheng)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225701E7-A13D-466E-8022-2460457C6B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Reference Books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59051E0A-37FA-4083-9D8D-DEAC7BB639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038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CC"/>
                </a:solidFill>
              </a:rPr>
              <a:t>M H </a:t>
            </a:r>
            <a:r>
              <a:rPr lang="en-US" altLang="en-US" dirty="0" err="1">
                <a:solidFill>
                  <a:srgbClr val="0000CC"/>
                </a:solidFill>
              </a:rPr>
              <a:t>Kalos</a:t>
            </a:r>
            <a:r>
              <a:rPr lang="en-US" altLang="en-US" dirty="0">
                <a:solidFill>
                  <a:srgbClr val="0000CC"/>
                </a:solidFill>
              </a:rPr>
              <a:t> and P A Whitlock, “Monte Carlo Methods”, Wiley-VCH, 2</a:t>
            </a:r>
            <a:r>
              <a:rPr lang="en-US" altLang="en-US" baseline="30000" dirty="0">
                <a:solidFill>
                  <a:srgbClr val="0000CC"/>
                </a:solidFill>
              </a:rPr>
              <a:t>nd</a:t>
            </a:r>
            <a:r>
              <a:rPr lang="en-US" altLang="en-US" dirty="0">
                <a:solidFill>
                  <a:srgbClr val="0000CC"/>
                </a:solidFill>
              </a:rPr>
              <a:t> ed, 2008.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CC"/>
                </a:solidFill>
              </a:rPr>
              <a:t>D P Landau and K Binder, “A Guide to Monte Carlo Simulations in Statistical Physics”, 4th ed, Cambridge, 2015.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CC"/>
                </a:solidFill>
              </a:rPr>
              <a:t>C P Robert &amp; G Casella, “Monte Carlo Statistical Methods”, 2</a:t>
            </a:r>
            <a:r>
              <a:rPr lang="en-US" altLang="en-US" baseline="30000" dirty="0">
                <a:solidFill>
                  <a:srgbClr val="0000CC"/>
                </a:solidFill>
              </a:rPr>
              <a:t>nd </a:t>
            </a:r>
            <a:r>
              <a:rPr lang="en-US" altLang="en-US" dirty="0">
                <a:solidFill>
                  <a:srgbClr val="0000CC"/>
                </a:solidFill>
              </a:rPr>
              <a:t>ed, Springer 2004.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522B1EB32A6147AD8773D1336EF82C" ma:contentTypeVersion="17" ma:contentTypeDescription="Create a new document." ma:contentTypeScope="" ma:versionID="312024a10b7a2ad8f42edd7b354bff26">
  <xsd:schema xmlns:xsd="http://www.w3.org/2001/XMLSchema" xmlns:xs="http://www.w3.org/2001/XMLSchema" xmlns:p="http://schemas.microsoft.com/office/2006/metadata/properties" xmlns:ns3="499fada9-8143-4699-a848-99c7092ec495" xmlns:ns4="3e5aabfb-e394-462d-b4ad-b20e581e9605" targetNamespace="http://schemas.microsoft.com/office/2006/metadata/properties" ma:root="true" ma:fieldsID="74e7411103ddb66e0cb6069988601011" ns3:_="" ns4:_="">
    <xsd:import namespace="499fada9-8143-4699-a848-99c7092ec495"/>
    <xsd:import namespace="3e5aabfb-e394-462d-b4ad-b20e581e960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9fada9-8143-4699-a848-99c7092ec4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5aabfb-e394-462d-b4ad-b20e581e960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4F15099-D9D3-49C1-AE96-E1DCA98B4741}">
  <ds:schemaRefs>
    <ds:schemaRef ds:uri="http://purl.org/dc/dcmitype/"/>
    <ds:schemaRef ds:uri="http://schemas.microsoft.com/office/2006/documentManagement/types"/>
    <ds:schemaRef ds:uri="http://www.w3.org/XML/1998/namespace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499fada9-8143-4699-a848-99c7092ec495"/>
    <ds:schemaRef ds:uri="3e5aabfb-e394-462d-b4ad-b20e581e9605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947DDF3F-874A-4CC0-93C7-33EADFA8530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116A933-E46D-4631-98B0-FF7945EBA9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9fada9-8143-4699-a848-99c7092ec495"/>
    <ds:schemaRef ds:uri="3e5aabfb-e394-462d-b4ad-b20e581e960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151</TotalTime>
  <Words>300</Words>
  <Application>Microsoft Office PowerPoint</Application>
  <PresentationFormat>On-screen Show (4:3)</PresentationFormat>
  <Paragraphs>34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Comic Sans MS</vt:lpstr>
      <vt:lpstr>Crayons</vt:lpstr>
      <vt:lpstr>Monte Carlo Methods in Scientific Computing</vt:lpstr>
      <vt:lpstr>Outline</vt:lpstr>
      <vt:lpstr>Outline</vt:lpstr>
      <vt:lpstr>Outline</vt:lpstr>
      <vt:lpstr>Thursday</vt:lpstr>
      <vt:lpstr>Friday</vt:lpstr>
      <vt:lpstr>Reference Books</vt:lpstr>
    </vt:vector>
  </TitlesOfParts>
  <Company>NUS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Monte Carlo Methods in Scientific Computing</dc:title>
  <dc:creator>Wang Jian-Sheng</dc:creator>
  <cp:lastModifiedBy>Wang Jian-Sheng</cp:lastModifiedBy>
  <cp:revision>18</cp:revision>
  <dcterms:created xsi:type="dcterms:W3CDTF">2003-10-03T03:25:14Z</dcterms:created>
  <dcterms:modified xsi:type="dcterms:W3CDTF">2025-09-16T06:15:23Z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0x010100A2522B1EB32A6147AD8773D1336EF82C</vt:lpwstr>
  </property>
</Properties>
</file>