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8" saveSubsetFonts="1">
  <p:sldMasterIdLst>
    <p:sldMasterId id="2147483719" r:id="rId4"/>
  </p:sldMasterIdLst>
  <p:notesMasterIdLst>
    <p:notesMasterId r:id="rId11"/>
  </p:notesMasterIdLst>
  <p:sldIdLst>
    <p:sldId id="256" r:id="rId5"/>
    <p:sldId id="257" r:id="rId6"/>
    <p:sldId id="258" r:id="rId7"/>
    <p:sldId id="259" r:id="rId8"/>
    <p:sldId id="260" r:id="rId9"/>
    <p:sldId id="261"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kern="1200">
        <a:solidFill>
          <a:schemeClr val="tx1"/>
        </a:solidFill>
        <a:latin typeface="Comic Sans MS" panose="030F0702030302020204" pitchFamily="66" charset="0"/>
        <a:ea typeface="+mn-ea"/>
        <a:cs typeface="+mn-cs"/>
      </a:defRPr>
    </a:lvl5pPr>
    <a:lvl6pPr marL="2286000" algn="l" defTabSz="914400" rtl="0" eaLnBrk="1" latinLnBrk="0" hangingPunct="1">
      <a:defRPr kern="1200">
        <a:solidFill>
          <a:schemeClr val="tx1"/>
        </a:solidFill>
        <a:latin typeface="Comic Sans MS" panose="030F0702030302020204" pitchFamily="66" charset="0"/>
        <a:ea typeface="+mn-ea"/>
        <a:cs typeface="+mn-cs"/>
      </a:defRPr>
    </a:lvl6pPr>
    <a:lvl7pPr marL="2743200" algn="l" defTabSz="914400" rtl="0" eaLnBrk="1" latinLnBrk="0" hangingPunct="1">
      <a:defRPr kern="1200">
        <a:solidFill>
          <a:schemeClr val="tx1"/>
        </a:solidFill>
        <a:latin typeface="Comic Sans MS" panose="030F0702030302020204" pitchFamily="66" charset="0"/>
        <a:ea typeface="+mn-ea"/>
        <a:cs typeface="+mn-cs"/>
      </a:defRPr>
    </a:lvl7pPr>
    <a:lvl8pPr marL="3200400" algn="l" defTabSz="914400" rtl="0" eaLnBrk="1" latinLnBrk="0" hangingPunct="1">
      <a:defRPr kern="1200">
        <a:solidFill>
          <a:schemeClr val="tx1"/>
        </a:solidFill>
        <a:latin typeface="Comic Sans MS" panose="030F0702030302020204" pitchFamily="66" charset="0"/>
        <a:ea typeface="+mn-ea"/>
        <a:cs typeface="+mn-cs"/>
      </a:defRPr>
    </a:lvl8pPr>
    <a:lvl9pPr marL="3657600" algn="l" defTabSz="914400" rtl="0" eaLnBrk="1" latinLnBrk="0" hangingPunct="1">
      <a:defRPr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81047" autoAdjust="0"/>
  </p:normalViewPr>
  <p:slideViewPr>
    <p:cSldViewPr>
      <p:cViewPr varScale="1">
        <p:scale>
          <a:sx n="95" d="100"/>
          <a:sy n="95" d="100"/>
        </p:scale>
        <p:origin x="1301"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9" d="100"/>
          <a:sy n="79" d="100"/>
        </p:scale>
        <p:origin x="-2076"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B6A1F11E-62C2-49E5-9E1B-6725F54F63C6}"/>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06499" name="Rectangle 3">
            <a:extLst>
              <a:ext uri="{FF2B5EF4-FFF2-40B4-BE49-F238E27FC236}">
                <a16:creationId xmlns:a16="http://schemas.microsoft.com/office/drawing/2014/main" id="{6814853F-A84F-4FA8-BF13-8AAA96AD9E4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defRPr>
            </a:lvl1pPr>
          </a:lstStyle>
          <a:p>
            <a:endParaRPr lang="en-US" altLang="en-US"/>
          </a:p>
        </p:txBody>
      </p:sp>
      <p:sp>
        <p:nvSpPr>
          <p:cNvPr id="106500" name="Rectangle 4">
            <a:extLst>
              <a:ext uri="{FF2B5EF4-FFF2-40B4-BE49-F238E27FC236}">
                <a16:creationId xmlns:a16="http://schemas.microsoft.com/office/drawing/2014/main" id="{22AC0405-9035-49F9-98C3-E55C7CAACE49}"/>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6501" name="Rectangle 5">
            <a:extLst>
              <a:ext uri="{FF2B5EF4-FFF2-40B4-BE49-F238E27FC236}">
                <a16:creationId xmlns:a16="http://schemas.microsoft.com/office/drawing/2014/main" id="{F915F34F-3321-443B-830E-A872413C9A5B}"/>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6502" name="Rectangle 6">
            <a:extLst>
              <a:ext uri="{FF2B5EF4-FFF2-40B4-BE49-F238E27FC236}">
                <a16:creationId xmlns:a16="http://schemas.microsoft.com/office/drawing/2014/main" id="{09B2C10C-7C1C-42EF-AA91-44BA8B83961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defRPr>
            </a:lvl1pPr>
          </a:lstStyle>
          <a:p>
            <a:endParaRPr lang="en-US" altLang="en-US"/>
          </a:p>
        </p:txBody>
      </p:sp>
      <p:sp>
        <p:nvSpPr>
          <p:cNvPr id="106503" name="Rectangle 7">
            <a:extLst>
              <a:ext uri="{FF2B5EF4-FFF2-40B4-BE49-F238E27FC236}">
                <a16:creationId xmlns:a16="http://schemas.microsoft.com/office/drawing/2014/main" id="{EDD719E1-65B5-47AA-A369-04F0A3EFA61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CF46398B-74DB-4480-81B4-359DC1CD54D7}"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B94FD0C-9600-40B9-A03A-AC57F3ECEDFC}"/>
              </a:ext>
            </a:extLst>
          </p:cNvPr>
          <p:cNvSpPr>
            <a:spLocks noGrp="1" noChangeArrowheads="1"/>
          </p:cNvSpPr>
          <p:nvPr>
            <p:ph type="sldNum" sz="quarter" idx="5"/>
          </p:nvPr>
        </p:nvSpPr>
        <p:spPr>
          <a:ln/>
        </p:spPr>
        <p:txBody>
          <a:bodyPr/>
          <a:lstStyle/>
          <a:p>
            <a:fld id="{02914675-9848-41CE-8EFB-F2B9E6C8E5B4}" type="slidenum">
              <a:rPr lang="en-US" altLang="en-US"/>
              <a:pPr/>
              <a:t>8</a:t>
            </a:fld>
            <a:endParaRPr lang="en-US" altLang="en-US"/>
          </a:p>
        </p:txBody>
      </p:sp>
      <p:sp>
        <p:nvSpPr>
          <p:cNvPr id="118786" name="Rectangle 2">
            <a:extLst>
              <a:ext uri="{FF2B5EF4-FFF2-40B4-BE49-F238E27FC236}">
                <a16:creationId xmlns:a16="http://schemas.microsoft.com/office/drawing/2014/main" id="{7A0456F3-A58E-4519-8E34-6534D65F6628}"/>
              </a:ext>
            </a:extLst>
          </p:cNvPr>
          <p:cNvSpPr>
            <a:spLocks noRot="1" noChangeArrowheads="1" noTextEdit="1"/>
          </p:cNvSpPr>
          <p:nvPr>
            <p:ph type="sldImg"/>
          </p:nvPr>
        </p:nvSpPr>
        <p:spPr>
          <a:ln/>
        </p:spPr>
      </p:sp>
      <p:sp>
        <p:nvSpPr>
          <p:cNvPr id="118787" name="Rectangle 3">
            <a:extLst>
              <a:ext uri="{FF2B5EF4-FFF2-40B4-BE49-F238E27FC236}">
                <a16:creationId xmlns:a16="http://schemas.microsoft.com/office/drawing/2014/main" id="{561CC657-0F76-49F2-A7A5-6AA35021BB4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0B2A44C-FBCA-4ACA-BE13-AF45B138D795}"/>
              </a:ext>
            </a:extLst>
          </p:cNvPr>
          <p:cNvSpPr>
            <a:spLocks noGrp="1" noChangeArrowheads="1"/>
          </p:cNvSpPr>
          <p:nvPr>
            <p:ph type="sldNum" sz="quarter" idx="5"/>
          </p:nvPr>
        </p:nvSpPr>
        <p:spPr>
          <a:ln/>
        </p:spPr>
        <p:txBody>
          <a:bodyPr/>
          <a:lstStyle/>
          <a:p>
            <a:fld id="{05A82D7A-4A7C-4D6F-955A-683F452FBB2C}" type="slidenum">
              <a:rPr lang="en-US" altLang="en-US"/>
              <a:pPr/>
              <a:t>9</a:t>
            </a:fld>
            <a:endParaRPr lang="en-US" altLang="en-US"/>
          </a:p>
        </p:txBody>
      </p:sp>
      <p:sp>
        <p:nvSpPr>
          <p:cNvPr id="107522" name="Rectangle 2">
            <a:extLst>
              <a:ext uri="{FF2B5EF4-FFF2-40B4-BE49-F238E27FC236}">
                <a16:creationId xmlns:a16="http://schemas.microsoft.com/office/drawing/2014/main" id="{320054B2-B2F6-4A85-B337-1B09D80E714D}"/>
              </a:ext>
            </a:extLst>
          </p:cNvPr>
          <p:cNvSpPr>
            <a:spLocks noRot="1" noChangeArrowheads="1" noTextEdit="1"/>
          </p:cNvSpPr>
          <p:nvPr>
            <p:ph type="sldImg"/>
          </p:nvPr>
        </p:nvSpPr>
        <p:spPr>
          <a:ln/>
        </p:spPr>
      </p:sp>
      <p:sp>
        <p:nvSpPr>
          <p:cNvPr id="107523" name="Rectangle 3">
            <a:extLst>
              <a:ext uri="{FF2B5EF4-FFF2-40B4-BE49-F238E27FC236}">
                <a16:creationId xmlns:a16="http://schemas.microsoft.com/office/drawing/2014/main" id="{C728F45D-C183-49D0-BFBE-4B28A058B648}"/>
              </a:ext>
            </a:extLst>
          </p:cNvPr>
          <p:cNvSpPr>
            <a:spLocks noGrp="1" noChangeArrowheads="1"/>
          </p:cNvSpPr>
          <p:nvPr>
            <p:ph type="body" idx="1"/>
          </p:nvPr>
        </p:nvSpPr>
        <p:spPr/>
        <p:txBody>
          <a:bodyPr/>
          <a:lstStyle/>
          <a:p>
            <a:r>
              <a:rPr lang="en-US" altLang="en-US"/>
              <a:t>Georges Louis Leclerc, Comte de Buffon, (1707-1788) French naturalist and mathematician best known as the creator of the immense </a:t>
            </a:r>
            <a:r>
              <a:rPr lang="en-US" altLang="en-US" i="1"/>
              <a:t>Histoire naturelle</a:t>
            </a:r>
            <a:r>
              <a:rPr lang="en-US" altLang="en-US"/>
              <a:t>.  In mathematics he is still remembered for his work on probability and his famous needle problem with which in 1777 he computed an approximation for </a:t>
            </a:r>
            <a:r>
              <a:rPr lang="el-GR" altLang="en-US">
                <a:cs typeface="Arial" panose="020B0604020202020204" pitchFamily="34" charset="0"/>
                <a:sym typeface="Symbol" panose="05050102010706020507" pitchFamily="18" charset="2"/>
              </a:rPr>
              <a:t></a:t>
            </a:r>
            <a:r>
              <a:rPr lang="en-US" altLang="en-US"/>
              <a:t>.</a:t>
            </a:r>
          </a:p>
          <a:p>
            <a:endParaRPr lang="en-US" altLang="en-US"/>
          </a:p>
          <a:p>
            <a:r>
              <a:rPr lang="en-US" altLang="en-US"/>
              <a:t>Question: the result probability 2L/(</a:t>
            </a:r>
            <a:r>
              <a:rPr lang="en-US" altLang="en-US">
                <a:sym typeface="Symbol" panose="05050102010706020507" pitchFamily="18" charset="2"/>
              </a:rPr>
              <a:t> d) is correct only if L &lt; d.  What if L &gt; d?</a:t>
            </a:r>
          </a:p>
          <a:p>
            <a:endParaRPr lang="en-US" altLang="en-US">
              <a:sym typeface="Symbol" panose="05050102010706020507" pitchFamily="18" charset="2"/>
            </a:endParaRPr>
          </a:p>
          <a:p>
            <a:r>
              <a:rPr lang="en-US" altLang="en-US"/>
              <a:t>Question: What if it is rectangular grids </a:t>
            </a:r>
            <a:r>
              <a:rPr lang="en-US" altLang="en-US" i="1"/>
              <a:t>a</a:t>
            </a:r>
            <a:r>
              <a:rPr lang="en-US" altLang="en-US"/>
              <a:t> by</a:t>
            </a:r>
            <a:r>
              <a:rPr lang="en-US" altLang="en-US" i="1"/>
              <a:t> b</a:t>
            </a:r>
            <a:r>
              <a:rPr lang="en-US" altLang="en-US"/>
              <a:t> ?   Answer: [2L(</a:t>
            </a:r>
            <a:r>
              <a:rPr lang="en-US" altLang="en-US" i="1"/>
              <a:t>a</a:t>
            </a:r>
            <a:r>
              <a:rPr lang="en-US" altLang="en-US"/>
              <a:t>+</a:t>
            </a:r>
            <a:r>
              <a:rPr lang="en-US" altLang="en-US" i="1"/>
              <a:t>b</a:t>
            </a:r>
            <a:r>
              <a:rPr lang="en-US" altLang="en-US"/>
              <a:t>)-L</a:t>
            </a:r>
            <a:r>
              <a:rPr lang="en-US" altLang="en-US" baseline="30000"/>
              <a:t>2</a:t>
            </a:r>
            <a:r>
              <a:rPr lang="en-US" altLang="en-US"/>
              <a:t>]/(</a:t>
            </a:r>
            <a:r>
              <a:rPr lang="en-US" altLang="en-US">
                <a:sym typeface="Symbol" panose="05050102010706020507" pitchFamily="18" charset="2"/>
              </a:rPr>
              <a:t></a:t>
            </a:r>
            <a:r>
              <a:rPr lang="en-US" altLang="en-US"/>
              <a:t> </a:t>
            </a:r>
            <a:r>
              <a:rPr lang="en-US" altLang="en-US" i="1"/>
              <a:t>a</a:t>
            </a:r>
            <a:r>
              <a:rPr lang="en-US" altLang="en-US"/>
              <a:t> </a:t>
            </a:r>
            <a:r>
              <a:rPr lang="en-US" altLang="en-US" i="1"/>
              <a:t>b</a:t>
            </a:r>
            <a:r>
              <a:rPr lang="en-US" altLang="en-US"/>
              <a:t>)  </a:t>
            </a:r>
          </a:p>
          <a:p>
            <a:r>
              <a:rPr lang="en-US" altLang="en-US"/>
              <a:t>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0320398-70A6-423D-B998-CAEEA4385B08}"/>
              </a:ext>
            </a:extLst>
          </p:cNvPr>
          <p:cNvSpPr>
            <a:spLocks noGrp="1" noChangeArrowheads="1"/>
          </p:cNvSpPr>
          <p:nvPr>
            <p:ph type="sldNum" sz="quarter" idx="5"/>
          </p:nvPr>
        </p:nvSpPr>
        <p:spPr>
          <a:ln/>
        </p:spPr>
        <p:txBody>
          <a:bodyPr/>
          <a:lstStyle/>
          <a:p>
            <a:fld id="{B3F1B7BC-D3DD-43FF-9562-6C530D7EC711}" type="slidenum">
              <a:rPr lang="en-US" altLang="en-US"/>
              <a:pPr/>
              <a:t>10</a:t>
            </a:fld>
            <a:endParaRPr lang="en-US" altLang="en-US"/>
          </a:p>
        </p:txBody>
      </p:sp>
      <p:sp>
        <p:nvSpPr>
          <p:cNvPr id="110594" name="Rectangle 2">
            <a:extLst>
              <a:ext uri="{FF2B5EF4-FFF2-40B4-BE49-F238E27FC236}">
                <a16:creationId xmlns:a16="http://schemas.microsoft.com/office/drawing/2014/main" id="{F61C231C-F71C-4481-B8B3-49BD1B4B4A26}"/>
              </a:ext>
            </a:extLst>
          </p:cNvPr>
          <p:cNvSpPr>
            <a:spLocks noRot="1" noChangeArrowheads="1" noTextEdit="1"/>
          </p:cNvSpPr>
          <p:nvPr>
            <p:ph type="sldImg"/>
          </p:nvPr>
        </p:nvSpPr>
        <p:spPr>
          <a:ln/>
        </p:spPr>
      </p:sp>
      <p:sp>
        <p:nvSpPr>
          <p:cNvPr id="110595" name="Rectangle 3">
            <a:extLst>
              <a:ext uri="{FF2B5EF4-FFF2-40B4-BE49-F238E27FC236}">
                <a16:creationId xmlns:a16="http://schemas.microsoft.com/office/drawing/2014/main" id="{70DA3FEB-9804-4C47-A545-E43638EDE455}"/>
              </a:ext>
            </a:extLst>
          </p:cNvPr>
          <p:cNvSpPr>
            <a:spLocks noGrp="1" noChangeArrowheads="1"/>
          </p:cNvSpPr>
          <p:nvPr>
            <p:ph type="body" idx="1"/>
          </p:nvPr>
        </p:nvSpPr>
        <p:spPr/>
        <p:txBody>
          <a:bodyPr/>
          <a:lstStyle/>
          <a:p>
            <a:r>
              <a:rPr lang="en-US" altLang="en-US"/>
              <a:t>Stanislaw Ulam, a Polish born mathematician who worked for John von Neumann on the United States’ Manhattan Project during World War II. Ulam is primarily known for designing the hydrogen bomb with Edward Teller in 1951. He invented the Monte Carlo method in 1946 while pondering the probabilities of winning a card game of solitaire.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908A220-B7A5-4DE9-9058-F6A004EEF875}"/>
              </a:ext>
            </a:extLst>
          </p:cNvPr>
          <p:cNvSpPr>
            <a:spLocks noGrp="1" noChangeArrowheads="1"/>
          </p:cNvSpPr>
          <p:nvPr>
            <p:ph type="sldNum" sz="quarter" idx="5"/>
          </p:nvPr>
        </p:nvSpPr>
        <p:spPr>
          <a:ln/>
        </p:spPr>
        <p:txBody>
          <a:bodyPr/>
          <a:lstStyle/>
          <a:p>
            <a:fld id="{8738EB5E-B64F-4890-AD11-C26928F227EB}" type="slidenum">
              <a:rPr lang="en-US" altLang="en-US"/>
              <a:pPr/>
              <a:t>11</a:t>
            </a:fld>
            <a:endParaRPr lang="en-US" altLang="en-US"/>
          </a:p>
        </p:txBody>
      </p:sp>
      <p:sp>
        <p:nvSpPr>
          <p:cNvPr id="112642" name="Rectangle 2">
            <a:extLst>
              <a:ext uri="{FF2B5EF4-FFF2-40B4-BE49-F238E27FC236}">
                <a16:creationId xmlns:a16="http://schemas.microsoft.com/office/drawing/2014/main" id="{0E991781-6412-43FF-9525-6017341E6566}"/>
              </a:ext>
            </a:extLst>
          </p:cNvPr>
          <p:cNvSpPr>
            <a:spLocks noRot="1" noChangeArrowheads="1" noTextEdit="1"/>
          </p:cNvSpPr>
          <p:nvPr>
            <p:ph type="sldImg"/>
          </p:nvPr>
        </p:nvSpPr>
        <p:spPr>
          <a:ln/>
        </p:spPr>
      </p:sp>
      <p:sp>
        <p:nvSpPr>
          <p:cNvPr id="112643" name="Rectangle 3">
            <a:extLst>
              <a:ext uri="{FF2B5EF4-FFF2-40B4-BE49-F238E27FC236}">
                <a16:creationId xmlns:a16="http://schemas.microsoft.com/office/drawing/2014/main" id="{5A7D2B90-643C-461C-8325-F68BBC351561}"/>
              </a:ext>
            </a:extLst>
          </p:cNvPr>
          <p:cNvSpPr>
            <a:spLocks noGrp="1" noChangeArrowheads="1"/>
          </p:cNvSpPr>
          <p:nvPr>
            <p:ph type="body" idx="1"/>
          </p:nvPr>
        </p:nvSpPr>
        <p:spPr/>
        <p:txBody>
          <a:bodyPr/>
          <a:lstStyle/>
          <a:p>
            <a:r>
              <a:rPr lang="en-US" altLang="en-US"/>
              <a:t>“The code that was to become the famous Monte Carlo method of calculation originated from a synthesis of insights that Metropolis brought to more general applications in collaboration with Stanislaw Ulam in 1949. A team headed by Metropolis, which included Anthony Turkevich from Chicago, carried out the first actual Monte Carlo calculations on the ENIAC in 1948. Metropolis attributes the germ of this statistical method to Enrico Fermi, who had used such ideas some 15 years earlier. The Monte Carlo method, with its seemingly limitless potential for development to all areas of science and economic activities, continues to find new applications.”</a:t>
            </a:r>
          </a:p>
          <a:p>
            <a:endParaRPr lang="en-US" altLang="en-US"/>
          </a:p>
          <a:p>
            <a:r>
              <a:rPr lang="en-US" altLang="en-US"/>
              <a:t>From “Physics Today” Oct 2000, Vol 53, No. 10., see also http://www.aip.org/pt/vol-53/iss-10/p100.html.</a:t>
            </a:r>
          </a:p>
          <a:p>
            <a:r>
              <a:rPr lang="en-US" altLang="en-US"/>
              <a:t>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795E735-09C8-482A-A4EF-28E552C76F41}"/>
              </a:ext>
            </a:extLst>
          </p:cNvPr>
          <p:cNvSpPr>
            <a:spLocks noGrp="1" noChangeArrowheads="1"/>
          </p:cNvSpPr>
          <p:nvPr>
            <p:ph type="sldNum" sz="quarter" idx="5"/>
          </p:nvPr>
        </p:nvSpPr>
        <p:spPr>
          <a:ln/>
        </p:spPr>
        <p:txBody>
          <a:bodyPr/>
          <a:lstStyle/>
          <a:p>
            <a:fld id="{E4E6F8C4-E5DC-4EE3-8834-8EB0BB6A1A67}" type="slidenum">
              <a:rPr lang="en-US" altLang="en-US"/>
              <a:pPr/>
              <a:t>12</a:t>
            </a:fld>
            <a:endParaRPr lang="en-US" altLang="en-US"/>
          </a:p>
        </p:txBody>
      </p:sp>
      <p:sp>
        <p:nvSpPr>
          <p:cNvPr id="116738" name="Rectangle 2">
            <a:extLst>
              <a:ext uri="{FF2B5EF4-FFF2-40B4-BE49-F238E27FC236}">
                <a16:creationId xmlns:a16="http://schemas.microsoft.com/office/drawing/2014/main" id="{957D3DC6-C717-40BF-A15A-801F7F8DF110}"/>
              </a:ext>
            </a:extLst>
          </p:cNvPr>
          <p:cNvSpPr>
            <a:spLocks noRot="1" noChangeArrowheads="1" noTextEdit="1"/>
          </p:cNvSpPr>
          <p:nvPr>
            <p:ph type="sldImg"/>
          </p:nvPr>
        </p:nvSpPr>
        <p:spPr>
          <a:ln/>
        </p:spPr>
      </p:sp>
      <p:sp>
        <p:nvSpPr>
          <p:cNvPr id="116739" name="Rectangle 3">
            <a:extLst>
              <a:ext uri="{FF2B5EF4-FFF2-40B4-BE49-F238E27FC236}">
                <a16:creationId xmlns:a16="http://schemas.microsoft.com/office/drawing/2014/main" id="{A51B9E4A-EF62-4DFA-A374-6F5994B2515A}"/>
              </a:ext>
            </a:extLst>
          </p:cNvPr>
          <p:cNvSpPr>
            <a:spLocks noGrp="1" noChangeArrowheads="1"/>
          </p:cNvSpPr>
          <p:nvPr>
            <p:ph type="body" idx="1"/>
          </p:nvPr>
        </p:nvSpPr>
        <p:spPr/>
        <p:txBody>
          <a:bodyPr/>
          <a:lstStyle/>
          <a:p>
            <a:r>
              <a:rPr lang="en-US" altLang="en-US"/>
              <a:t>“Monte Carlo, in the principality of Monaco, is a favorite port of call for many cruise visitors to the Mediterranean.  It is tiny (only three kilometers long - less than two miles) and sits on a large rock named Mont Des Mules overlooking the sea.  A road separates Monaco from France, and you hardly realize it when you are moving between the two countries.  There are about 30,000 residents of Monaco, of which the citizens, called Monegasques, make up about 25 per cent of the total populace. ”</a:t>
            </a:r>
          </a:p>
          <a:p>
            <a:endParaRPr lang="en-US" altLang="en-US"/>
          </a:p>
          <a:p>
            <a:r>
              <a:rPr lang="en-US" altLang="en-US"/>
              <a:t>From http://cruises.about.com/library/weekly/aa021101a.htm</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B23D778-B9DE-4A87-9322-AD250E2509A0}"/>
              </a:ext>
            </a:extLst>
          </p:cNvPr>
          <p:cNvSpPr>
            <a:spLocks noGrp="1" noChangeArrowheads="1"/>
          </p:cNvSpPr>
          <p:nvPr>
            <p:ph type="sldNum" sz="quarter" idx="5"/>
          </p:nvPr>
        </p:nvSpPr>
        <p:spPr>
          <a:ln/>
        </p:spPr>
        <p:txBody>
          <a:bodyPr/>
          <a:lstStyle/>
          <a:p>
            <a:fld id="{ACE86551-56B8-4740-BA1B-DB82D904DF3F}" type="slidenum">
              <a:rPr lang="en-US" altLang="en-US"/>
              <a:pPr/>
              <a:t>13</a:t>
            </a:fld>
            <a:endParaRPr lang="en-US" altLang="en-US"/>
          </a:p>
        </p:txBody>
      </p:sp>
      <p:sp>
        <p:nvSpPr>
          <p:cNvPr id="119810" name="Rectangle 2">
            <a:extLst>
              <a:ext uri="{FF2B5EF4-FFF2-40B4-BE49-F238E27FC236}">
                <a16:creationId xmlns:a16="http://schemas.microsoft.com/office/drawing/2014/main" id="{4716FF47-9B8C-40D0-A307-89E68CAEAA76}"/>
              </a:ext>
            </a:extLst>
          </p:cNvPr>
          <p:cNvSpPr>
            <a:spLocks noRot="1" noChangeArrowheads="1" noTextEdit="1"/>
          </p:cNvSpPr>
          <p:nvPr>
            <p:ph type="sldImg"/>
          </p:nvPr>
        </p:nvSpPr>
        <p:spPr>
          <a:ln/>
        </p:spPr>
      </p:sp>
      <p:sp>
        <p:nvSpPr>
          <p:cNvPr id="119811" name="Rectangle 3">
            <a:extLst>
              <a:ext uri="{FF2B5EF4-FFF2-40B4-BE49-F238E27FC236}">
                <a16:creationId xmlns:a16="http://schemas.microsoft.com/office/drawing/2014/main" id="{3BAA15C0-A0F8-4947-8E9E-FE4B49AA8AE0}"/>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0354" name="Freeform 2">
            <a:extLst>
              <a:ext uri="{FF2B5EF4-FFF2-40B4-BE49-F238E27FC236}">
                <a16:creationId xmlns:a16="http://schemas.microsoft.com/office/drawing/2014/main" id="{1C59236A-16F5-48D7-8685-245BEA5DDF8A}"/>
              </a:ext>
            </a:extLst>
          </p:cNvPr>
          <p:cNvSpPr>
            <a:spLocks/>
          </p:cNvSpPr>
          <p:nvPr/>
        </p:nvSpPr>
        <p:spPr bwMode="blackWhite">
          <a:xfrm>
            <a:off x="20638" y="12700"/>
            <a:ext cx="8896350" cy="6780213"/>
          </a:xfrm>
          <a:custGeom>
            <a:avLst/>
            <a:gdLst>
              <a:gd name="T0" fmla="*/ 2822 w 3985"/>
              <a:gd name="T1" fmla="*/ 0 h 3619"/>
              <a:gd name="T2" fmla="*/ 0 w 3985"/>
              <a:gd name="T3" fmla="*/ 975 h 3619"/>
              <a:gd name="T4" fmla="*/ 2169 w 3985"/>
              <a:gd name="T5" fmla="*/ 3619 h 3619"/>
              <a:gd name="T6" fmla="*/ 3985 w 3985"/>
              <a:gd name="T7" fmla="*/ 1125 h 3619"/>
              <a:gd name="T8" fmla="*/ 2822 w 3985"/>
              <a:gd name="T9" fmla="*/ 0 h 3619"/>
              <a:gd name="T10" fmla="*/ 2822 w 3985"/>
              <a:gd name="T11" fmla="*/ 0 h 3619"/>
            </a:gdLst>
            <a:ahLst/>
            <a:cxnLst>
              <a:cxn ang="0">
                <a:pos x="T0" y="T1"/>
              </a:cxn>
              <a:cxn ang="0">
                <a:pos x="T2" y="T3"/>
              </a:cxn>
              <a:cxn ang="0">
                <a:pos x="T4" y="T5"/>
              </a:cxn>
              <a:cxn ang="0">
                <a:pos x="T6" y="T7"/>
              </a:cxn>
              <a:cxn ang="0">
                <a:pos x="T8" y="T9"/>
              </a:cxn>
              <a:cxn ang="0">
                <a:pos x="T10" y="T11"/>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55" name="Rectangle 3">
            <a:extLst>
              <a:ext uri="{FF2B5EF4-FFF2-40B4-BE49-F238E27FC236}">
                <a16:creationId xmlns:a16="http://schemas.microsoft.com/office/drawing/2014/main" id="{00E7AE2C-88D3-4C9F-94CC-C0E524A2B3A8}"/>
              </a:ext>
            </a:extLst>
          </p:cNvPr>
          <p:cNvSpPr>
            <a:spLocks noGrp="1" noChangeArrowheads="1"/>
          </p:cNvSpPr>
          <p:nvPr>
            <p:ph type="ctrTitle"/>
          </p:nvPr>
        </p:nvSpPr>
        <p:spPr>
          <a:xfrm>
            <a:off x="1371600" y="1511300"/>
            <a:ext cx="6400800" cy="2273300"/>
          </a:xfrm>
          <a:effectLst>
            <a:outerShdw dist="45791" dir="2021404" algn="ctr" rotWithShape="0">
              <a:schemeClr val="bg2"/>
            </a:outerShdw>
          </a:effectLst>
          <a:extLst>
            <a:ext uri="{909E8E84-426E-40DD-AFC4-6F175D3DCCD1}">
              <a14:hiddenFill xmlns:a14="http://schemas.microsoft.com/office/drawing/2010/main">
                <a:solidFill>
                  <a:srgbClr val="FF3300"/>
                </a:solidFill>
              </a14:hiddenFill>
            </a:ext>
          </a:extLst>
        </p:spPr>
        <p:txBody>
          <a:bodyPr/>
          <a:lstStyle>
            <a:lvl1pPr>
              <a:defRPr>
                <a:solidFill>
                  <a:schemeClr val="tx2"/>
                </a:solidFill>
                <a:effectLst>
                  <a:outerShdw blurRad="38100" dist="38100" dir="2700000" algn="tl">
                    <a:srgbClr val="C0C0C0"/>
                  </a:outerShdw>
                </a:effectLst>
              </a:defRPr>
            </a:lvl1pPr>
          </a:lstStyle>
          <a:p>
            <a:pPr lvl="0"/>
            <a:r>
              <a:rPr lang="en-US" altLang="en-US" noProof="0"/>
              <a:t>Click to edit Master title style</a:t>
            </a:r>
          </a:p>
        </p:txBody>
      </p:sp>
      <p:sp>
        <p:nvSpPr>
          <p:cNvPr id="100356" name="Rectangle 4">
            <a:extLst>
              <a:ext uri="{FF2B5EF4-FFF2-40B4-BE49-F238E27FC236}">
                <a16:creationId xmlns:a16="http://schemas.microsoft.com/office/drawing/2014/main" id="{9DC5935A-C793-4F48-B34B-32D89AA58678}"/>
              </a:ext>
            </a:extLst>
          </p:cNvPr>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pPr lvl="0"/>
            <a:r>
              <a:rPr lang="en-US" altLang="en-US" noProof="0"/>
              <a:t>Click to edit Master subtitle style</a:t>
            </a:r>
          </a:p>
        </p:txBody>
      </p:sp>
      <p:sp>
        <p:nvSpPr>
          <p:cNvPr id="100357" name="Rectangle 5">
            <a:extLst>
              <a:ext uri="{FF2B5EF4-FFF2-40B4-BE49-F238E27FC236}">
                <a16:creationId xmlns:a16="http://schemas.microsoft.com/office/drawing/2014/main" id="{7CB35FF7-5709-4A97-B651-B1CBF83289CB}"/>
              </a:ext>
            </a:extLst>
          </p:cNvPr>
          <p:cNvSpPr>
            <a:spLocks noGrp="1" noChangeArrowheads="1"/>
          </p:cNvSpPr>
          <p:nvPr>
            <p:ph type="dt" sz="half" idx="2"/>
          </p:nvPr>
        </p:nvSpPr>
        <p:spPr>
          <a:xfrm>
            <a:off x="685800" y="6248400"/>
            <a:ext cx="1905000" cy="457200"/>
          </a:xfrm>
        </p:spPr>
        <p:txBody>
          <a:bodyPr/>
          <a:lstStyle>
            <a:lvl1pPr>
              <a:defRPr/>
            </a:lvl1pPr>
          </a:lstStyle>
          <a:p>
            <a:endParaRPr lang="en-US" altLang="en-US"/>
          </a:p>
        </p:txBody>
      </p:sp>
      <p:sp>
        <p:nvSpPr>
          <p:cNvPr id="100358" name="Rectangle 6">
            <a:extLst>
              <a:ext uri="{FF2B5EF4-FFF2-40B4-BE49-F238E27FC236}">
                <a16:creationId xmlns:a16="http://schemas.microsoft.com/office/drawing/2014/main" id="{723EE988-9D0B-4860-8325-31CCCED35BC1}"/>
              </a:ext>
            </a:extLst>
          </p:cNvPr>
          <p:cNvSpPr>
            <a:spLocks noGrp="1" noChangeArrowheads="1"/>
          </p:cNvSpPr>
          <p:nvPr>
            <p:ph type="ftr" sz="quarter" idx="3"/>
          </p:nvPr>
        </p:nvSpPr>
        <p:spPr>
          <a:xfrm>
            <a:off x="3124200" y="6248400"/>
            <a:ext cx="2895600" cy="457200"/>
          </a:xfrm>
        </p:spPr>
        <p:txBody>
          <a:bodyPr/>
          <a:lstStyle>
            <a:lvl1pPr>
              <a:defRPr/>
            </a:lvl1pPr>
          </a:lstStyle>
          <a:p>
            <a:endParaRPr lang="en-US" altLang="en-US"/>
          </a:p>
        </p:txBody>
      </p:sp>
      <p:sp>
        <p:nvSpPr>
          <p:cNvPr id="100359" name="Rectangle 7">
            <a:extLst>
              <a:ext uri="{FF2B5EF4-FFF2-40B4-BE49-F238E27FC236}">
                <a16:creationId xmlns:a16="http://schemas.microsoft.com/office/drawing/2014/main" id="{98290AA3-862D-4E8A-AC45-66E440D6C10B}"/>
              </a:ext>
            </a:extLst>
          </p:cNvPr>
          <p:cNvSpPr>
            <a:spLocks noGrp="1" noChangeArrowheads="1"/>
          </p:cNvSpPr>
          <p:nvPr>
            <p:ph type="sldNum" sz="quarter" idx="4"/>
          </p:nvPr>
        </p:nvSpPr>
        <p:spPr>
          <a:xfrm>
            <a:off x="6553200" y="6248400"/>
            <a:ext cx="1905000" cy="457200"/>
          </a:xfrm>
        </p:spPr>
        <p:txBody>
          <a:bodyPr/>
          <a:lstStyle>
            <a:lvl1pPr>
              <a:defRPr/>
            </a:lvl1pPr>
          </a:lstStyle>
          <a:p>
            <a:fld id="{5E529369-4262-4CF3-B801-19F9B0C308A0}" type="slidenum">
              <a:rPr lang="en-US" altLang="en-US"/>
              <a:pPr/>
              <a:t>‹#›</a:t>
            </a:fld>
            <a:endParaRPr lang="en-US" altLang="en-US"/>
          </a:p>
        </p:txBody>
      </p:sp>
      <p:grpSp>
        <p:nvGrpSpPr>
          <p:cNvPr id="100360" name="Group 8">
            <a:extLst>
              <a:ext uri="{FF2B5EF4-FFF2-40B4-BE49-F238E27FC236}">
                <a16:creationId xmlns:a16="http://schemas.microsoft.com/office/drawing/2014/main" id="{0152DF84-4739-4391-96B1-C8BE31C2253C}"/>
              </a:ext>
            </a:extLst>
          </p:cNvPr>
          <p:cNvGrpSpPr>
            <a:grpSpLocks/>
          </p:cNvGrpSpPr>
          <p:nvPr/>
        </p:nvGrpSpPr>
        <p:grpSpPr bwMode="auto">
          <a:xfrm>
            <a:off x="195263" y="234950"/>
            <a:ext cx="3787775" cy="1778000"/>
            <a:chOff x="123" y="148"/>
            <a:chExt cx="2386" cy="1120"/>
          </a:xfrm>
        </p:grpSpPr>
        <p:sp>
          <p:nvSpPr>
            <p:cNvPr id="100361" name="Freeform 9">
              <a:extLst>
                <a:ext uri="{FF2B5EF4-FFF2-40B4-BE49-F238E27FC236}">
                  <a16:creationId xmlns:a16="http://schemas.microsoft.com/office/drawing/2014/main" id="{F29D69F2-10E0-4BC9-A771-BCA460B7ABF2}"/>
                </a:ext>
              </a:extLst>
            </p:cNvPr>
            <p:cNvSpPr>
              <a:spLocks/>
            </p:cNvSpPr>
            <p:nvPr userDrawn="1"/>
          </p:nvSpPr>
          <p:spPr bwMode="auto">
            <a:xfrm>
              <a:off x="177" y="177"/>
              <a:ext cx="2250" cy="1017"/>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2" name="Freeform 10">
              <a:extLst>
                <a:ext uri="{FF2B5EF4-FFF2-40B4-BE49-F238E27FC236}">
                  <a16:creationId xmlns:a16="http://schemas.microsoft.com/office/drawing/2014/main" id="{08C0273C-49C7-45F0-B463-5B049F9E189F}"/>
                </a:ext>
              </a:extLst>
            </p:cNvPr>
            <p:cNvSpPr>
              <a:spLocks/>
            </p:cNvSpPr>
            <p:nvPr userDrawn="1"/>
          </p:nvSpPr>
          <p:spPr bwMode="auto">
            <a:xfrm>
              <a:off x="166" y="261"/>
              <a:ext cx="2244" cy="1007"/>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3" name="Freeform 11">
              <a:extLst>
                <a:ext uri="{FF2B5EF4-FFF2-40B4-BE49-F238E27FC236}">
                  <a16:creationId xmlns:a16="http://schemas.microsoft.com/office/drawing/2014/main" id="{19562B89-CCC8-45D8-98EA-225859DB8E69}"/>
                </a:ext>
              </a:extLst>
            </p:cNvPr>
            <p:cNvSpPr>
              <a:spLocks/>
            </p:cNvSpPr>
            <p:nvPr userDrawn="1"/>
          </p:nvSpPr>
          <p:spPr bwMode="auto">
            <a:xfrm>
              <a:off x="474" y="344"/>
              <a:ext cx="1488" cy="919"/>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100364" name="Group 12">
              <a:extLst>
                <a:ext uri="{FF2B5EF4-FFF2-40B4-BE49-F238E27FC236}">
                  <a16:creationId xmlns:a16="http://schemas.microsoft.com/office/drawing/2014/main" id="{8F98E941-EB06-4BCF-981B-9E61C4F8DA8F}"/>
                </a:ext>
              </a:extLst>
            </p:cNvPr>
            <p:cNvGrpSpPr>
              <a:grpSpLocks/>
            </p:cNvGrpSpPr>
            <p:nvPr userDrawn="1"/>
          </p:nvGrpSpPr>
          <p:grpSpPr bwMode="auto">
            <a:xfrm>
              <a:off x="123" y="148"/>
              <a:ext cx="2386" cy="1081"/>
              <a:chOff x="123" y="148"/>
              <a:chExt cx="2386" cy="1081"/>
            </a:xfrm>
          </p:grpSpPr>
          <p:sp>
            <p:nvSpPr>
              <p:cNvPr id="100365" name="Freeform 13">
                <a:extLst>
                  <a:ext uri="{FF2B5EF4-FFF2-40B4-BE49-F238E27FC236}">
                    <a16:creationId xmlns:a16="http://schemas.microsoft.com/office/drawing/2014/main" id="{2BB79323-C0CE-44AD-B476-5BB2008E660B}"/>
                  </a:ext>
                </a:extLst>
              </p:cNvPr>
              <p:cNvSpPr>
                <a:spLocks/>
              </p:cNvSpPr>
              <p:nvPr userDrawn="1"/>
            </p:nvSpPr>
            <p:spPr bwMode="auto">
              <a:xfrm>
                <a:off x="2005" y="934"/>
                <a:ext cx="212" cy="214"/>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6" name="Freeform 14">
                <a:extLst>
                  <a:ext uri="{FF2B5EF4-FFF2-40B4-BE49-F238E27FC236}">
                    <a16:creationId xmlns:a16="http://schemas.microsoft.com/office/drawing/2014/main" id="{6B17B06D-A212-444E-83A5-B922C8F0E6CF}"/>
                  </a:ext>
                </a:extLst>
              </p:cNvPr>
              <p:cNvSpPr>
                <a:spLocks/>
              </p:cNvSpPr>
              <p:nvPr userDrawn="1"/>
            </p:nvSpPr>
            <p:spPr bwMode="auto">
              <a:xfrm>
                <a:off x="123" y="148"/>
                <a:ext cx="2386" cy="108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7" name="Freeform 15">
                <a:extLst>
                  <a:ext uri="{FF2B5EF4-FFF2-40B4-BE49-F238E27FC236}">
                    <a16:creationId xmlns:a16="http://schemas.microsoft.com/office/drawing/2014/main" id="{1EBCFD7A-83DD-4B6D-9C1A-A5B53D6B135D}"/>
                  </a:ext>
                </a:extLst>
              </p:cNvPr>
              <p:cNvSpPr>
                <a:spLocks/>
              </p:cNvSpPr>
              <p:nvPr userDrawn="1"/>
            </p:nvSpPr>
            <p:spPr bwMode="auto">
              <a:xfrm>
                <a:off x="324" y="158"/>
                <a:ext cx="1686" cy="614"/>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8" name="Freeform 16">
                <a:extLst>
                  <a:ext uri="{FF2B5EF4-FFF2-40B4-BE49-F238E27FC236}">
                    <a16:creationId xmlns:a16="http://schemas.microsoft.com/office/drawing/2014/main" id="{EFB75B0B-4AF7-4CA8-AAE1-0C110788EA2C}"/>
                  </a:ext>
                </a:extLst>
              </p:cNvPr>
              <p:cNvSpPr>
                <a:spLocks/>
              </p:cNvSpPr>
              <p:nvPr userDrawn="1"/>
            </p:nvSpPr>
            <p:spPr bwMode="auto">
              <a:xfrm>
                <a:off x="409" y="251"/>
                <a:ext cx="227" cy="410"/>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69" name="Freeform 17">
                <a:extLst>
                  <a:ext uri="{FF2B5EF4-FFF2-40B4-BE49-F238E27FC236}">
                    <a16:creationId xmlns:a16="http://schemas.microsoft.com/office/drawing/2014/main" id="{F789B46F-85F5-4A16-B60B-B24C50203078}"/>
                  </a:ext>
                </a:extLst>
              </p:cNvPr>
              <p:cNvSpPr>
                <a:spLocks/>
              </p:cNvSpPr>
              <p:nvPr userDrawn="1"/>
            </p:nvSpPr>
            <p:spPr bwMode="auto">
              <a:xfrm>
                <a:off x="846" y="536"/>
                <a:ext cx="691" cy="36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grpSp>
      <p:grpSp>
        <p:nvGrpSpPr>
          <p:cNvPr id="100370" name="Group 18">
            <a:extLst>
              <a:ext uri="{FF2B5EF4-FFF2-40B4-BE49-F238E27FC236}">
                <a16:creationId xmlns:a16="http://schemas.microsoft.com/office/drawing/2014/main" id="{9CD36EEE-B759-4A59-9461-7D6E6F54137E}"/>
              </a:ext>
            </a:extLst>
          </p:cNvPr>
          <p:cNvGrpSpPr>
            <a:grpSpLocks/>
          </p:cNvGrpSpPr>
          <p:nvPr/>
        </p:nvGrpSpPr>
        <p:grpSpPr bwMode="auto">
          <a:xfrm>
            <a:off x="7915275" y="4368800"/>
            <a:ext cx="742950" cy="1058863"/>
            <a:chOff x="4986" y="2752"/>
            <a:chExt cx="468" cy="667"/>
          </a:xfrm>
        </p:grpSpPr>
        <p:sp>
          <p:nvSpPr>
            <p:cNvPr id="100371" name="Freeform 19">
              <a:extLst>
                <a:ext uri="{FF2B5EF4-FFF2-40B4-BE49-F238E27FC236}">
                  <a16:creationId xmlns:a16="http://schemas.microsoft.com/office/drawing/2014/main" id="{A89E29EA-BCF5-43F9-902B-45D0C0956591}"/>
                </a:ext>
              </a:extLst>
            </p:cNvPr>
            <p:cNvSpPr>
              <a:spLocks/>
            </p:cNvSpPr>
            <p:nvPr userDrawn="1"/>
          </p:nvSpPr>
          <p:spPr bwMode="auto">
            <a:xfrm rot="7320404">
              <a:off x="4909" y="2936"/>
              <a:ext cx="629" cy="293"/>
            </a:xfrm>
            <a:custGeom>
              <a:avLst/>
              <a:gdLst>
                <a:gd name="T0" fmla="*/ 794 w 794"/>
                <a:gd name="T1" fmla="*/ 395 h 414"/>
                <a:gd name="T2" fmla="*/ 710 w 794"/>
                <a:gd name="T3" fmla="*/ 318 h 414"/>
                <a:gd name="T4" fmla="*/ 556 w 794"/>
                <a:gd name="T5" fmla="*/ 210 h 414"/>
                <a:gd name="T6" fmla="*/ 71 w 794"/>
                <a:gd name="T7" fmla="*/ 0 h 414"/>
                <a:gd name="T8" fmla="*/ 23 w 794"/>
                <a:gd name="T9" fmla="*/ 20 h 414"/>
                <a:gd name="T10" fmla="*/ 0 w 794"/>
                <a:gd name="T11" fmla="*/ 83 h 414"/>
                <a:gd name="T12" fmla="*/ 28 w 794"/>
                <a:gd name="T13" fmla="*/ 155 h 414"/>
                <a:gd name="T14" fmla="*/ 570 w 794"/>
                <a:gd name="T15" fmla="*/ 409 h 414"/>
                <a:gd name="T16" fmla="*/ 689 w 794"/>
                <a:gd name="T17" fmla="*/ 393 h 414"/>
                <a:gd name="T18" fmla="*/ 785 w 794"/>
                <a:gd name="T19" fmla="*/ 414 h 414"/>
                <a:gd name="T20" fmla="*/ 794 w 794"/>
                <a:gd name="T21" fmla="*/ 395 h 414"/>
                <a:gd name="T22" fmla="*/ 794 w 794"/>
                <a:gd name="T23" fmla="*/ 395 h 4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2" name="Freeform 20">
              <a:extLst>
                <a:ext uri="{FF2B5EF4-FFF2-40B4-BE49-F238E27FC236}">
                  <a16:creationId xmlns:a16="http://schemas.microsoft.com/office/drawing/2014/main" id="{E59D33D4-54FE-490E-A141-0ACF7E82B112}"/>
                </a:ext>
              </a:extLst>
            </p:cNvPr>
            <p:cNvSpPr>
              <a:spLocks/>
            </p:cNvSpPr>
            <p:nvPr userDrawn="1"/>
          </p:nvSpPr>
          <p:spPr bwMode="auto">
            <a:xfrm rot="7320404">
              <a:off x="4893" y="2923"/>
              <a:ext cx="627" cy="29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3" name="Freeform 21">
              <a:extLst>
                <a:ext uri="{FF2B5EF4-FFF2-40B4-BE49-F238E27FC236}">
                  <a16:creationId xmlns:a16="http://schemas.microsoft.com/office/drawing/2014/main" id="{731536BD-5229-4C52-8CF2-213D55FDD23C}"/>
                </a:ext>
              </a:extLst>
            </p:cNvPr>
            <p:cNvSpPr>
              <a:spLocks/>
            </p:cNvSpPr>
            <p:nvPr userDrawn="1"/>
          </p:nvSpPr>
          <p:spPr bwMode="auto">
            <a:xfrm rot="7320404">
              <a:off x="5000" y="2912"/>
              <a:ext cx="416" cy="265"/>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100374" name="Group 22">
              <a:extLst>
                <a:ext uri="{FF2B5EF4-FFF2-40B4-BE49-F238E27FC236}">
                  <a16:creationId xmlns:a16="http://schemas.microsoft.com/office/drawing/2014/main" id="{28099BD2-B327-4857-AF0C-F71B803EBE8C}"/>
                </a:ext>
              </a:extLst>
            </p:cNvPr>
            <p:cNvGrpSpPr>
              <a:grpSpLocks/>
            </p:cNvGrpSpPr>
            <p:nvPr userDrawn="1"/>
          </p:nvGrpSpPr>
          <p:grpSpPr bwMode="auto">
            <a:xfrm>
              <a:off x="4986" y="2752"/>
              <a:ext cx="468" cy="667"/>
              <a:chOff x="4986" y="2752"/>
              <a:chExt cx="468" cy="667"/>
            </a:xfrm>
          </p:grpSpPr>
          <p:sp>
            <p:nvSpPr>
              <p:cNvPr id="100375" name="Freeform 23">
                <a:extLst>
                  <a:ext uri="{FF2B5EF4-FFF2-40B4-BE49-F238E27FC236}">
                    <a16:creationId xmlns:a16="http://schemas.microsoft.com/office/drawing/2014/main" id="{4FBB0C79-5E66-49B5-AE98-CE4980B4AF16}"/>
                  </a:ext>
                </a:extLst>
              </p:cNvPr>
              <p:cNvSpPr>
                <a:spLocks/>
              </p:cNvSpPr>
              <p:nvPr userDrawn="1"/>
            </p:nvSpPr>
            <p:spPr bwMode="auto">
              <a:xfrm rot="7320404">
                <a:off x="4987" y="3190"/>
                <a:ext cx="59" cy="61"/>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6" name="Freeform 24">
                <a:extLst>
                  <a:ext uri="{FF2B5EF4-FFF2-40B4-BE49-F238E27FC236}">
                    <a16:creationId xmlns:a16="http://schemas.microsoft.com/office/drawing/2014/main" id="{1C51743B-5D80-49AA-B0B1-758E9DEE2648}"/>
                  </a:ext>
                </a:extLst>
              </p:cNvPr>
              <p:cNvSpPr>
                <a:spLocks/>
              </p:cNvSpPr>
              <p:nvPr userDrawn="1"/>
            </p:nvSpPr>
            <p:spPr bwMode="auto">
              <a:xfrm rot="7320404">
                <a:off x="4887" y="2930"/>
                <a:ext cx="667" cy="311"/>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7" name="Freeform 25">
                <a:extLst>
                  <a:ext uri="{FF2B5EF4-FFF2-40B4-BE49-F238E27FC236}">
                    <a16:creationId xmlns:a16="http://schemas.microsoft.com/office/drawing/2014/main" id="{ECDDBBCF-3CEA-4FA5-80F4-8DD584F96075}"/>
                  </a:ext>
                </a:extLst>
              </p:cNvPr>
              <p:cNvSpPr>
                <a:spLocks/>
              </p:cNvSpPr>
              <p:nvPr userDrawn="1"/>
            </p:nvSpPr>
            <p:spPr bwMode="auto">
              <a:xfrm rot="7320404">
                <a:off x="5062" y="2997"/>
                <a:ext cx="472" cy="176"/>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8" name="Freeform 26">
                <a:extLst>
                  <a:ext uri="{FF2B5EF4-FFF2-40B4-BE49-F238E27FC236}">
                    <a16:creationId xmlns:a16="http://schemas.microsoft.com/office/drawing/2014/main" id="{BE252BE7-BFFA-4D66-BDF0-BB3A0F5B643A}"/>
                  </a:ext>
                </a:extLst>
              </p:cNvPr>
              <p:cNvSpPr>
                <a:spLocks/>
              </p:cNvSpPr>
              <p:nvPr userDrawn="1"/>
            </p:nvSpPr>
            <p:spPr bwMode="auto">
              <a:xfrm rot="7320404">
                <a:off x="5363" y="2874"/>
                <a:ext cx="63" cy="118"/>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100379" name="Freeform 27">
                <a:extLst>
                  <a:ext uri="{FF2B5EF4-FFF2-40B4-BE49-F238E27FC236}">
                    <a16:creationId xmlns:a16="http://schemas.microsoft.com/office/drawing/2014/main" id="{F51E7ECD-CEDC-42A7-84A9-8B0DD208C006}"/>
                  </a:ext>
                </a:extLst>
              </p:cNvPr>
              <p:cNvSpPr>
                <a:spLocks/>
              </p:cNvSpPr>
              <p:nvPr userDrawn="1"/>
            </p:nvSpPr>
            <p:spPr bwMode="auto">
              <a:xfrm rot="7320404">
                <a:off x="5136" y="3000"/>
                <a:ext cx="193" cy="104"/>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grpSp>
      <p:sp>
        <p:nvSpPr>
          <p:cNvPr id="100380" name="Freeform 28">
            <a:extLst>
              <a:ext uri="{FF2B5EF4-FFF2-40B4-BE49-F238E27FC236}">
                <a16:creationId xmlns:a16="http://schemas.microsoft.com/office/drawing/2014/main" id="{4145766A-0503-4A11-AD3A-F94AF20DA682}"/>
              </a:ext>
            </a:extLst>
          </p:cNvPr>
          <p:cNvSpPr>
            <a:spLocks/>
          </p:cNvSpPr>
          <p:nvPr/>
        </p:nvSpPr>
        <p:spPr bwMode="auto">
          <a:xfrm>
            <a:off x="901700" y="5054600"/>
            <a:ext cx="6807200" cy="728663"/>
          </a:xfrm>
          <a:custGeom>
            <a:avLst/>
            <a:gdLst>
              <a:gd name="T0" fmla="*/ 0 w 4288"/>
              <a:gd name="T1" fmla="*/ 0 h 459"/>
              <a:gd name="T2" fmla="*/ 816 w 4288"/>
              <a:gd name="T3" fmla="*/ 256 h 459"/>
              <a:gd name="T4" fmla="*/ 1560 w 4288"/>
              <a:gd name="T5" fmla="*/ 144 h 459"/>
              <a:gd name="T6" fmla="*/ 1856 w 4288"/>
              <a:gd name="T7" fmla="*/ 376 h 459"/>
              <a:gd name="T8" fmla="*/ 2344 w 4288"/>
              <a:gd name="T9" fmla="*/ 152 h 459"/>
              <a:gd name="T10" fmla="*/ 3536 w 4288"/>
              <a:gd name="T11" fmla="*/ 456 h 459"/>
              <a:gd name="T12" fmla="*/ 4288 w 4288"/>
              <a:gd name="T13" fmla="*/ 136 h 459"/>
            </a:gdLst>
            <a:ahLst/>
            <a:cxnLst>
              <a:cxn ang="0">
                <a:pos x="T0" y="T1"/>
              </a:cxn>
              <a:cxn ang="0">
                <a:pos x="T2" y="T3"/>
              </a:cxn>
              <a:cxn ang="0">
                <a:pos x="T4" y="T5"/>
              </a:cxn>
              <a:cxn ang="0">
                <a:pos x="T6" y="T7"/>
              </a:cxn>
              <a:cxn ang="0">
                <a:pos x="T8" y="T9"/>
              </a:cxn>
              <a:cxn ang="0">
                <a:pos x="T10" y="T11"/>
              </a:cxn>
              <a:cxn ang="0">
                <a:pos x="T12" y="T13"/>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100381" name="Freeform 29">
            <a:extLst>
              <a:ext uri="{FF2B5EF4-FFF2-40B4-BE49-F238E27FC236}">
                <a16:creationId xmlns:a16="http://schemas.microsoft.com/office/drawing/2014/main" id="{8C4D5403-9036-482C-AAFC-A6F96E85FD11}"/>
              </a:ext>
            </a:extLst>
          </p:cNvPr>
          <p:cNvSpPr>
            <a:spLocks/>
          </p:cNvSpPr>
          <p:nvPr/>
        </p:nvSpPr>
        <p:spPr bwMode="auto">
          <a:xfrm>
            <a:off x="4076700" y="1930400"/>
            <a:ext cx="889000" cy="381000"/>
          </a:xfrm>
          <a:custGeom>
            <a:avLst/>
            <a:gdLst>
              <a:gd name="T0" fmla="*/ 0 w 560"/>
              <a:gd name="T1" fmla="*/ 32 h 240"/>
              <a:gd name="T2" fmla="*/ 280 w 560"/>
              <a:gd name="T3" fmla="*/ 144 h 240"/>
              <a:gd name="T4" fmla="*/ 448 w 560"/>
              <a:gd name="T5" fmla="*/ 16 h 240"/>
              <a:gd name="T6" fmla="*/ 560 w 560"/>
              <a:gd name="T7" fmla="*/ 240 h 240"/>
            </a:gdLst>
            <a:ahLst/>
            <a:cxnLst>
              <a:cxn ang="0">
                <a:pos x="T0" y="T1"/>
              </a:cxn>
              <a:cxn ang="0">
                <a:pos x="T2" y="T3"/>
              </a:cxn>
              <a:cxn ang="0">
                <a:pos x="T4" y="T5"/>
              </a:cxn>
              <a:cxn ang="0">
                <a:pos x="T6" y="T7"/>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E24AD3-B223-4F2B-BDA8-122B80FB2CF7}"/>
              </a:ext>
            </a:extLst>
          </p:cNvPr>
          <p:cNvSpPr>
            <a:spLocks noGrp="1"/>
          </p:cNvSpPr>
          <p:nvPr>
            <p:ph type="title"/>
          </p:nvPr>
        </p:nvSpPr>
        <p:spPr/>
        <p:txBody>
          <a:bodyPr/>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B346C24E-4300-45E9-B342-8074B141A5F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94B10804-BBCE-44B5-9043-4FE81C80ECB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8E56B3F9-12E5-43F1-9326-5B9EF49773A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AEF9984F-0156-475B-9F21-88B6F6DD4E25}"/>
              </a:ext>
            </a:extLst>
          </p:cNvPr>
          <p:cNvSpPr>
            <a:spLocks noGrp="1"/>
          </p:cNvSpPr>
          <p:nvPr>
            <p:ph type="sldNum" sz="quarter" idx="12"/>
          </p:nvPr>
        </p:nvSpPr>
        <p:spPr/>
        <p:txBody>
          <a:bodyPr/>
          <a:lstStyle>
            <a:lvl1pPr>
              <a:defRPr/>
            </a:lvl1pPr>
          </a:lstStyle>
          <a:p>
            <a:fld id="{227900C9-EE5D-4FF1-A0E2-96C0B78A18FD}" type="slidenum">
              <a:rPr lang="en-US" altLang="en-US"/>
              <a:pPr/>
              <a:t>‹#›</a:t>
            </a:fld>
            <a:endParaRPr lang="en-US" altLang="en-US"/>
          </a:p>
        </p:txBody>
      </p:sp>
    </p:spTree>
    <p:extLst>
      <p:ext uri="{BB962C8B-B14F-4D97-AF65-F5344CB8AC3E}">
        <p14:creationId xmlns:p14="http://schemas.microsoft.com/office/powerpoint/2010/main" val="1845009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E9AE782-19F9-473C-91F6-8611615BE539}"/>
              </a:ext>
            </a:extLst>
          </p:cNvPr>
          <p:cNvSpPr>
            <a:spLocks noGrp="1"/>
          </p:cNvSpPr>
          <p:nvPr>
            <p:ph type="title" orient="vert"/>
          </p:nvPr>
        </p:nvSpPr>
        <p:spPr>
          <a:xfrm>
            <a:off x="6457950" y="152400"/>
            <a:ext cx="1924050" cy="5334000"/>
          </a:xfrm>
        </p:spPr>
        <p:txBody>
          <a:bodyPr vert="eaVert"/>
          <a:lstStyle/>
          <a:p>
            <a:r>
              <a:rPr lang="en-US"/>
              <a:t>Click to edit Master title style</a:t>
            </a:r>
            <a:endParaRPr lang="en-SG"/>
          </a:p>
        </p:txBody>
      </p:sp>
      <p:sp>
        <p:nvSpPr>
          <p:cNvPr id="3" name="Vertical Text Placeholder 2">
            <a:extLst>
              <a:ext uri="{FF2B5EF4-FFF2-40B4-BE49-F238E27FC236}">
                <a16:creationId xmlns:a16="http://schemas.microsoft.com/office/drawing/2014/main" id="{B9C21216-42E0-4BD7-A06D-2DF35BA200B0}"/>
              </a:ext>
            </a:extLst>
          </p:cNvPr>
          <p:cNvSpPr>
            <a:spLocks noGrp="1"/>
          </p:cNvSpPr>
          <p:nvPr>
            <p:ph type="body" orient="vert" idx="1"/>
          </p:nvPr>
        </p:nvSpPr>
        <p:spPr>
          <a:xfrm>
            <a:off x="685800" y="152400"/>
            <a:ext cx="5619750" cy="53340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9D090D79-81FF-451A-B6C3-32C88D0E1FB5}"/>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B742B64-01DA-43E7-AA33-DF459F7E63F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58ECED9-E394-4696-9669-A75E5E583255}"/>
              </a:ext>
            </a:extLst>
          </p:cNvPr>
          <p:cNvSpPr>
            <a:spLocks noGrp="1"/>
          </p:cNvSpPr>
          <p:nvPr>
            <p:ph type="sldNum" sz="quarter" idx="12"/>
          </p:nvPr>
        </p:nvSpPr>
        <p:spPr/>
        <p:txBody>
          <a:bodyPr/>
          <a:lstStyle>
            <a:lvl1pPr>
              <a:defRPr/>
            </a:lvl1pPr>
          </a:lstStyle>
          <a:p>
            <a:fld id="{4C6FE799-BC91-43CC-B216-2156009455EE}" type="slidenum">
              <a:rPr lang="en-US" altLang="en-US"/>
              <a:pPr/>
              <a:t>‹#›</a:t>
            </a:fld>
            <a:endParaRPr lang="en-US" altLang="en-US"/>
          </a:p>
        </p:txBody>
      </p:sp>
    </p:spTree>
    <p:extLst>
      <p:ext uri="{BB962C8B-B14F-4D97-AF65-F5344CB8AC3E}">
        <p14:creationId xmlns:p14="http://schemas.microsoft.com/office/powerpoint/2010/main" val="3749539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DF214-2885-4801-99BE-67AA6A5DB441}"/>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98792A3B-B67F-4E1A-A351-24294DDBE65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a:extLst>
              <a:ext uri="{FF2B5EF4-FFF2-40B4-BE49-F238E27FC236}">
                <a16:creationId xmlns:a16="http://schemas.microsoft.com/office/drawing/2014/main" id="{A8655727-6BFA-4078-A65A-633DFF709D6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4C51076-EB96-4926-A203-CF956CB65A2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58D124E-5FA7-4E1E-BD83-303C92B1B5BC}"/>
              </a:ext>
            </a:extLst>
          </p:cNvPr>
          <p:cNvSpPr>
            <a:spLocks noGrp="1"/>
          </p:cNvSpPr>
          <p:nvPr>
            <p:ph type="sldNum" sz="quarter" idx="12"/>
          </p:nvPr>
        </p:nvSpPr>
        <p:spPr/>
        <p:txBody>
          <a:bodyPr/>
          <a:lstStyle>
            <a:lvl1pPr>
              <a:defRPr/>
            </a:lvl1pPr>
          </a:lstStyle>
          <a:p>
            <a:fld id="{0A250C95-A343-478B-87B1-341290C73D32}" type="slidenum">
              <a:rPr lang="en-US" altLang="en-US"/>
              <a:pPr/>
              <a:t>‹#›</a:t>
            </a:fld>
            <a:endParaRPr lang="en-US" altLang="en-US"/>
          </a:p>
        </p:txBody>
      </p:sp>
    </p:spTree>
    <p:extLst>
      <p:ext uri="{BB962C8B-B14F-4D97-AF65-F5344CB8AC3E}">
        <p14:creationId xmlns:p14="http://schemas.microsoft.com/office/powerpoint/2010/main" val="29284641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672B-42DA-4DC4-A1E6-78EAE5452789}"/>
              </a:ext>
            </a:extLst>
          </p:cNvPr>
          <p:cNvSpPr>
            <a:spLocks noGrp="1"/>
          </p:cNvSpPr>
          <p:nvPr>
            <p:ph type="title"/>
          </p:nvPr>
        </p:nvSpPr>
        <p:spPr>
          <a:xfrm>
            <a:off x="623888" y="1709738"/>
            <a:ext cx="7886700" cy="2852737"/>
          </a:xfrm>
        </p:spPr>
        <p:txBody>
          <a:bodyPr/>
          <a:lstStyle>
            <a:lvl1pPr>
              <a:defRPr sz="6000"/>
            </a:lvl1pPr>
          </a:lstStyle>
          <a:p>
            <a:r>
              <a:rPr lang="en-US"/>
              <a:t>Click to edit Master title style</a:t>
            </a:r>
            <a:endParaRPr lang="en-SG"/>
          </a:p>
        </p:txBody>
      </p:sp>
      <p:sp>
        <p:nvSpPr>
          <p:cNvPr id="3" name="Text Placeholder 2">
            <a:extLst>
              <a:ext uri="{FF2B5EF4-FFF2-40B4-BE49-F238E27FC236}">
                <a16:creationId xmlns:a16="http://schemas.microsoft.com/office/drawing/2014/main" id="{B1F9821F-4306-4A96-A2F0-8B09952B99DD}"/>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Date Placeholder 3">
            <a:extLst>
              <a:ext uri="{FF2B5EF4-FFF2-40B4-BE49-F238E27FC236}">
                <a16:creationId xmlns:a16="http://schemas.microsoft.com/office/drawing/2014/main" id="{96BD158D-5738-4399-9F8F-D1D19E97949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8EAA928-920B-4CBF-9646-E981775DCB8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A55A1C9-41CB-4A1F-96E7-1D46E21F9999}"/>
              </a:ext>
            </a:extLst>
          </p:cNvPr>
          <p:cNvSpPr>
            <a:spLocks noGrp="1"/>
          </p:cNvSpPr>
          <p:nvPr>
            <p:ph type="sldNum" sz="quarter" idx="12"/>
          </p:nvPr>
        </p:nvSpPr>
        <p:spPr/>
        <p:txBody>
          <a:bodyPr/>
          <a:lstStyle>
            <a:lvl1pPr>
              <a:defRPr/>
            </a:lvl1pPr>
          </a:lstStyle>
          <a:p>
            <a:fld id="{F5D889D0-9D68-4BF0-BD15-DEB5D636B506}" type="slidenum">
              <a:rPr lang="en-US" altLang="en-US"/>
              <a:pPr/>
              <a:t>‹#›</a:t>
            </a:fld>
            <a:endParaRPr lang="en-US" altLang="en-US"/>
          </a:p>
        </p:txBody>
      </p:sp>
    </p:spTree>
    <p:extLst>
      <p:ext uri="{BB962C8B-B14F-4D97-AF65-F5344CB8AC3E}">
        <p14:creationId xmlns:p14="http://schemas.microsoft.com/office/powerpoint/2010/main" val="3070130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68B49-92E8-422A-9417-9F530875559A}"/>
              </a:ext>
            </a:extLst>
          </p:cNvPr>
          <p:cNvSpPr>
            <a:spLocks noGrp="1"/>
          </p:cNvSpPr>
          <p:nvPr>
            <p:ph type="title"/>
          </p:nvPr>
        </p:nvSpPr>
        <p:spPr/>
        <p:txBody>
          <a:bodyPr/>
          <a:lstStyle/>
          <a:p>
            <a:r>
              <a:rPr lang="en-US"/>
              <a:t>Click to edit Master title style</a:t>
            </a:r>
            <a:endParaRPr lang="en-SG"/>
          </a:p>
        </p:txBody>
      </p:sp>
      <p:sp>
        <p:nvSpPr>
          <p:cNvPr id="3" name="Content Placeholder 2">
            <a:extLst>
              <a:ext uri="{FF2B5EF4-FFF2-40B4-BE49-F238E27FC236}">
                <a16:creationId xmlns:a16="http://schemas.microsoft.com/office/drawing/2014/main" id="{368F23AF-52DC-4E81-A2F7-E25FB7DA9A85}"/>
              </a:ext>
            </a:extLst>
          </p:cNvPr>
          <p:cNvSpPr>
            <a:spLocks noGrp="1"/>
          </p:cNvSpPr>
          <p:nvPr>
            <p:ph sz="half" idx="1"/>
          </p:nvPr>
        </p:nvSpPr>
        <p:spPr>
          <a:xfrm>
            <a:off x="685800" y="1828800"/>
            <a:ext cx="3771900" cy="3657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a:extLst>
              <a:ext uri="{FF2B5EF4-FFF2-40B4-BE49-F238E27FC236}">
                <a16:creationId xmlns:a16="http://schemas.microsoft.com/office/drawing/2014/main" id="{8CEEDAC0-F632-4B81-83FB-784921B18D2D}"/>
              </a:ext>
            </a:extLst>
          </p:cNvPr>
          <p:cNvSpPr>
            <a:spLocks noGrp="1"/>
          </p:cNvSpPr>
          <p:nvPr>
            <p:ph sz="half" idx="2"/>
          </p:nvPr>
        </p:nvSpPr>
        <p:spPr>
          <a:xfrm>
            <a:off x="4610100" y="1828800"/>
            <a:ext cx="3771900" cy="36576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a:extLst>
              <a:ext uri="{FF2B5EF4-FFF2-40B4-BE49-F238E27FC236}">
                <a16:creationId xmlns:a16="http://schemas.microsoft.com/office/drawing/2014/main" id="{9EACD836-FF6E-4573-A960-6092DF013B1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83365DB7-F9E1-48AB-BCAC-40DC308EDF58}"/>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CE87D0FC-87B7-49C8-9A4B-DD837431F20C}"/>
              </a:ext>
            </a:extLst>
          </p:cNvPr>
          <p:cNvSpPr>
            <a:spLocks noGrp="1"/>
          </p:cNvSpPr>
          <p:nvPr>
            <p:ph type="sldNum" sz="quarter" idx="12"/>
          </p:nvPr>
        </p:nvSpPr>
        <p:spPr/>
        <p:txBody>
          <a:bodyPr/>
          <a:lstStyle>
            <a:lvl1pPr>
              <a:defRPr/>
            </a:lvl1pPr>
          </a:lstStyle>
          <a:p>
            <a:fld id="{30757D53-4A93-4576-8F8F-EB2AFB11E902}" type="slidenum">
              <a:rPr lang="en-US" altLang="en-US"/>
              <a:pPr/>
              <a:t>‹#›</a:t>
            </a:fld>
            <a:endParaRPr lang="en-US" altLang="en-US"/>
          </a:p>
        </p:txBody>
      </p:sp>
    </p:spTree>
    <p:extLst>
      <p:ext uri="{BB962C8B-B14F-4D97-AF65-F5344CB8AC3E}">
        <p14:creationId xmlns:p14="http://schemas.microsoft.com/office/powerpoint/2010/main" val="3981634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1D0A6-7B90-42C4-AE58-9D8EC9A11160}"/>
              </a:ext>
            </a:extLst>
          </p:cNvPr>
          <p:cNvSpPr>
            <a:spLocks noGrp="1"/>
          </p:cNvSpPr>
          <p:nvPr>
            <p:ph type="title"/>
          </p:nvPr>
        </p:nvSpPr>
        <p:spPr>
          <a:xfrm>
            <a:off x="630238" y="365125"/>
            <a:ext cx="7886700" cy="1325563"/>
          </a:xfrm>
        </p:spPr>
        <p:txBody>
          <a:bodyPr/>
          <a:lstStyle/>
          <a:p>
            <a:r>
              <a:rPr lang="en-US"/>
              <a:t>Click to edit Master title style</a:t>
            </a:r>
            <a:endParaRPr lang="en-SG"/>
          </a:p>
        </p:txBody>
      </p:sp>
      <p:sp>
        <p:nvSpPr>
          <p:cNvPr id="3" name="Text Placeholder 2">
            <a:extLst>
              <a:ext uri="{FF2B5EF4-FFF2-40B4-BE49-F238E27FC236}">
                <a16:creationId xmlns:a16="http://schemas.microsoft.com/office/drawing/2014/main" id="{A3FC3267-D62E-465A-8E2A-37BB4CEFBEA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E3A3F26-069C-41D5-8423-C27C3144DAFC}"/>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a:extLst>
              <a:ext uri="{FF2B5EF4-FFF2-40B4-BE49-F238E27FC236}">
                <a16:creationId xmlns:a16="http://schemas.microsoft.com/office/drawing/2014/main" id="{53F33694-FFAC-4E09-AAC1-95FF9F1D306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60380B9-3C82-4AED-BC16-1B592AB8E64D}"/>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a:extLst>
              <a:ext uri="{FF2B5EF4-FFF2-40B4-BE49-F238E27FC236}">
                <a16:creationId xmlns:a16="http://schemas.microsoft.com/office/drawing/2014/main" id="{FA0C4C6E-9B13-45F6-B1CA-EEFC66F769FE}"/>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BBB40D88-1473-4739-B363-8ACE4DD69676}"/>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0348FD22-89C0-4C45-8A0B-7DC5A2E2E719}"/>
              </a:ext>
            </a:extLst>
          </p:cNvPr>
          <p:cNvSpPr>
            <a:spLocks noGrp="1"/>
          </p:cNvSpPr>
          <p:nvPr>
            <p:ph type="sldNum" sz="quarter" idx="12"/>
          </p:nvPr>
        </p:nvSpPr>
        <p:spPr/>
        <p:txBody>
          <a:bodyPr/>
          <a:lstStyle>
            <a:lvl1pPr>
              <a:defRPr/>
            </a:lvl1pPr>
          </a:lstStyle>
          <a:p>
            <a:fld id="{ABDA81C4-58C6-4A77-AB05-C1F784DCF55F}" type="slidenum">
              <a:rPr lang="en-US" altLang="en-US"/>
              <a:pPr/>
              <a:t>‹#›</a:t>
            </a:fld>
            <a:endParaRPr lang="en-US" altLang="en-US"/>
          </a:p>
        </p:txBody>
      </p:sp>
    </p:spTree>
    <p:extLst>
      <p:ext uri="{BB962C8B-B14F-4D97-AF65-F5344CB8AC3E}">
        <p14:creationId xmlns:p14="http://schemas.microsoft.com/office/powerpoint/2010/main" val="186071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E536F-2B61-46F7-9433-D15BD4DEB3D4}"/>
              </a:ext>
            </a:extLst>
          </p:cNvPr>
          <p:cNvSpPr>
            <a:spLocks noGrp="1"/>
          </p:cNvSpPr>
          <p:nvPr>
            <p:ph type="title"/>
          </p:nvPr>
        </p:nvSpPr>
        <p:spPr/>
        <p:txBody>
          <a:bodyPr/>
          <a:lstStyle/>
          <a:p>
            <a:r>
              <a:rPr lang="en-US"/>
              <a:t>Click to edit Master title style</a:t>
            </a:r>
            <a:endParaRPr lang="en-SG"/>
          </a:p>
        </p:txBody>
      </p:sp>
      <p:sp>
        <p:nvSpPr>
          <p:cNvPr id="3" name="Date Placeholder 2">
            <a:extLst>
              <a:ext uri="{FF2B5EF4-FFF2-40B4-BE49-F238E27FC236}">
                <a16:creationId xmlns:a16="http://schemas.microsoft.com/office/drawing/2014/main" id="{1360CC91-780C-4A9A-8800-21E1D4AA2AAA}"/>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7358A9D3-A652-4630-9D0A-2C4D1DB5A611}"/>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65F6A1D7-E03B-4983-92E1-A36285654177}"/>
              </a:ext>
            </a:extLst>
          </p:cNvPr>
          <p:cNvSpPr>
            <a:spLocks noGrp="1"/>
          </p:cNvSpPr>
          <p:nvPr>
            <p:ph type="sldNum" sz="quarter" idx="12"/>
          </p:nvPr>
        </p:nvSpPr>
        <p:spPr/>
        <p:txBody>
          <a:bodyPr/>
          <a:lstStyle>
            <a:lvl1pPr>
              <a:defRPr/>
            </a:lvl1pPr>
          </a:lstStyle>
          <a:p>
            <a:fld id="{AFF3E172-821C-4E9B-8F7E-F2967F5BC883}" type="slidenum">
              <a:rPr lang="en-US" altLang="en-US"/>
              <a:pPr/>
              <a:t>‹#›</a:t>
            </a:fld>
            <a:endParaRPr lang="en-US" altLang="en-US"/>
          </a:p>
        </p:txBody>
      </p:sp>
    </p:spTree>
    <p:extLst>
      <p:ext uri="{BB962C8B-B14F-4D97-AF65-F5344CB8AC3E}">
        <p14:creationId xmlns:p14="http://schemas.microsoft.com/office/powerpoint/2010/main" val="4111258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A710BC-4472-423C-BF6F-1108BB335C9D}"/>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C9623CF4-446E-493D-B393-277C143D3BAB}"/>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16A5A001-BEB4-490D-AF53-468E3EC5D268}"/>
              </a:ext>
            </a:extLst>
          </p:cNvPr>
          <p:cNvSpPr>
            <a:spLocks noGrp="1"/>
          </p:cNvSpPr>
          <p:nvPr>
            <p:ph type="sldNum" sz="quarter" idx="12"/>
          </p:nvPr>
        </p:nvSpPr>
        <p:spPr/>
        <p:txBody>
          <a:bodyPr/>
          <a:lstStyle>
            <a:lvl1pPr>
              <a:defRPr/>
            </a:lvl1pPr>
          </a:lstStyle>
          <a:p>
            <a:fld id="{71A02CF3-4F6B-4405-9F97-12F2DBAEBAFA}" type="slidenum">
              <a:rPr lang="en-US" altLang="en-US"/>
              <a:pPr/>
              <a:t>‹#›</a:t>
            </a:fld>
            <a:endParaRPr lang="en-US" altLang="en-US"/>
          </a:p>
        </p:txBody>
      </p:sp>
    </p:spTree>
    <p:extLst>
      <p:ext uri="{BB962C8B-B14F-4D97-AF65-F5344CB8AC3E}">
        <p14:creationId xmlns:p14="http://schemas.microsoft.com/office/powerpoint/2010/main" val="37172310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7EAB-43EE-49E8-8252-C44ACA6BCEB2}"/>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SG"/>
          </a:p>
        </p:txBody>
      </p:sp>
      <p:sp>
        <p:nvSpPr>
          <p:cNvPr id="3" name="Content Placeholder 2">
            <a:extLst>
              <a:ext uri="{FF2B5EF4-FFF2-40B4-BE49-F238E27FC236}">
                <a16:creationId xmlns:a16="http://schemas.microsoft.com/office/drawing/2014/main" id="{99A3A2D6-19BF-4ED1-8BB7-93296F9E12B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a:extLst>
              <a:ext uri="{FF2B5EF4-FFF2-40B4-BE49-F238E27FC236}">
                <a16:creationId xmlns:a16="http://schemas.microsoft.com/office/drawing/2014/main" id="{7F309CE2-8F0A-448B-82D0-E05230E6A57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B56961F-44F2-4553-8AD7-AC6C8C7A8A4C}"/>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C30D7CF-6F55-46D6-9F54-FE8DD9B51171}"/>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73697AF-E93A-4A56-B49D-892F4E4432DB}"/>
              </a:ext>
            </a:extLst>
          </p:cNvPr>
          <p:cNvSpPr>
            <a:spLocks noGrp="1"/>
          </p:cNvSpPr>
          <p:nvPr>
            <p:ph type="sldNum" sz="quarter" idx="12"/>
          </p:nvPr>
        </p:nvSpPr>
        <p:spPr/>
        <p:txBody>
          <a:bodyPr/>
          <a:lstStyle>
            <a:lvl1pPr>
              <a:defRPr/>
            </a:lvl1pPr>
          </a:lstStyle>
          <a:p>
            <a:fld id="{523F0BAF-372A-4F3B-A646-434F9356641A}" type="slidenum">
              <a:rPr lang="en-US" altLang="en-US"/>
              <a:pPr/>
              <a:t>‹#›</a:t>
            </a:fld>
            <a:endParaRPr lang="en-US" altLang="en-US"/>
          </a:p>
        </p:txBody>
      </p:sp>
    </p:spTree>
    <p:extLst>
      <p:ext uri="{BB962C8B-B14F-4D97-AF65-F5344CB8AC3E}">
        <p14:creationId xmlns:p14="http://schemas.microsoft.com/office/powerpoint/2010/main" val="1060805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B5DFE-2134-49E9-9CAD-4A9D034A9B45}"/>
              </a:ext>
            </a:extLst>
          </p:cNvPr>
          <p:cNvSpPr>
            <a:spLocks noGrp="1"/>
          </p:cNvSpPr>
          <p:nvPr>
            <p:ph type="title"/>
          </p:nvPr>
        </p:nvSpPr>
        <p:spPr>
          <a:xfrm>
            <a:off x="630238" y="457200"/>
            <a:ext cx="2949575" cy="1600200"/>
          </a:xfrm>
        </p:spPr>
        <p:txBody>
          <a:bodyPr/>
          <a:lstStyle>
            <a:lvl1pPr>
              <a:defRPr sz="3200"/>
            </a:lvl1pPr>
          </a:lstStyle>
          <a:p>
            <a:r>
              <a:rPr lang="en-US"/>
              <a:t>Click to edit Master title style</a:t>
            </a:r>
            <a:endParaRPr lang="en-SG"/>
          </a:p>
        </p:txBody>
      </p:sp>
      <p:sp>
        <p:nvSpPr>
          <p:cNvPr id="3" name="Picture Placeholder 2">
            <a:extLst>
              <a:ext uri="{FF2B5EF4-FFF2-40B4-BE49-F238E27FC236}">
                <a16:creationId xmlns:a16="http://schemas.microsoft.com/office/drawing/2014/main" id="{E6073D17-DD42-4B78-90AF-A4F8490B0B72}"/>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a:extLst>
              <a:ext uri="{FF2B5EF4-FFF2-40B4-BE49-F238E27FC236}">
                <a16:creationId xmlns:a16="http://schemas.microsoft.com/office/drawing/2014/main" id="{6509980A-E2F7-4592-95D1-D5DCD2AD70B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165B1D-9B33-4008-94A3-14303F0D3C8A}"/>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49B00531-99E7-4B4A-9EC6-7241B461F552}"/>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3009BD58-B2FC-437C-8826-5B40529557F8}"/>
              </a:ext>
            </a:extLst>
          </p:cNvPr>
          <p:cNvSpPr>
            <a:spLocks noGrp="1"/>
          </p:cNvSpPr>
          <p:nvPr>
            <p:ph type="sldNum" sz="quarter" idx="12"/>
          </p:nvPr>
        </p:nvSpPr>
        <p:spPr/>
        <p:txBody>
          <a:bodyPr/>
          <a:lstStyle>
            <a:lvl1pPr>
              <a:defRPr/>
            </a:lvl1pPr>
          </a:lstStyle>
          <a:p>
            <a:fld id="{F4D28745-FB08-43D3-8F5E-51CC8124FBA6}" type="slidenum">
              <a:rPr lang="en-US" altLang="en-US"/>
              <a:pPr/>
              <a:t>‹#›</a:t>
            </a:fld>
            <a:endParaRPr lang="en-US" altLang="en-US"/>
          </a:p>
        </p:txBody>
      </p:sp>
    </p:spTree>
    <p:extLst>
      <p:ext uri="{BB962C8B-B14F-4D97-AF65-F5344CB8AC3E}">
        <p14:creationId xmlns:p14="http://schemas.microsoft.com/office/powerpoint/2010/main" val="3532191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Freeform 2">
            <a:extLst>
              <a:ext uri="{FF2B5EF4-FFF2-40B4-BE49-F238E27FC236}">
                <a16:creationId xmlns:a16="http://schemas.microsoft.com/office/drawing/2014/main" id="{9126DFFB-3B14-434F-A0D1-4808E09D11FB}"/>
              </a:ext>
            </a:extLst>
          </p:cNvPr>
          <p:cNvSpPr>
            <a:spLocks/>
          </p:cNvSpPr>
          <p:nvPr/>
        </p:nvSpPr>
        <p:spPr bwMode="auto">
          <a:xfrm rot="-3172564">
            <a:off x="7777957" y="-15081"/>
            <a:ext cx="1162050" cy="2084387"/>
          </a:xfrm>
          <a:custGeom>
            <a:avLst/>
            <a:gdLst>
              <a:gd name="T0" fmla="*/ 2903 w 2903"/>
              <a:gd name="T1" fmla="*/ 433 h 3686"/>
              <a:gd name="T2" fmla="*/ 2565 w 2903"/>
              <a:gd name="T3" fmla="*/ 80 h 3686"/>
              <a:gd name="T4" fmla="*/ 2241 w 2903"/>
              <a:gd name="T5" fmla="*/ 0 h 3686"/>
              <a:gd name="T6" fmla="*/ 110 w 2903"/>
              <a:gd name="T7" fmla="*/ 2811 h 3686"/>
              <a:gd name="T8" fmla="*/ 110 w 2903"/>
              <a:gd name="T9" fmla="*/ 3228 h 3686"/>
              <a:gd name="T10" fmla="*/ 0 w 2903"/>
              <a:gd name="T11" fmla="*/ 3631 h 3686"/>
              <a:gd name="T12" fmla="*/ 72 w 2903"/>
              <a:gd name="T13" fmla="*/ 3686 h 3686"/>
              <a:gd name="T14" fmla="*/ 441 w 2903"/>
              <a:gd name="T15" fmla="*/ 3355 h 3686"/>
              <a:gd name="T16" fmla="*/ 740 w 2903"/>
              <a:gd name="T17" fmla="*/ 3228 h 3686"/>
              <a:gd name="T18" fmla="*/ 2903 w 2903"/>
              <a:gd name="T19" fmla="*/ 433 h 3686"/>
              <a:gd name="T20" fmla="*/ 2903 w 2903"/>
              <a:gd name="T21" fmla="*/ 433 h 36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31" name="Rectangle 3">
            <a:extLst>
              <a:ext uri="{FF2B5EF4-FFF2-40B4-BE49-F238E27FC236}">
                <a16:creationId xmlns:a16="http://schemas.microsoft.com/office/drawing/2014/main" id="{3EBA2C04-C584-4C4F-90FE-A9BFCA8955BB}"/>
              </a:ext>
            </a:extLst>
          </p:cNvPr>
          <p:cNvSpPr>
            <a:spLocks noGrp="1" noChangeArrowheads="1"/>
          </p:cNvSpPr>
          <p:nvPr>
            <p:ph type="title"/>
          </p:nvPr>
        </p:nvSpPr>
        <p:spPr bwMode="auto">
          <a:xfrm>
            <a:off x="685800" y="152400"/>
            <a:ext cx="68707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99332" name="Rectangle 4">
            <a:extLst>
              <a:ext uri="{FF2B5EF4-FFF2-40B4-BE49-F238E27FC236}">
                <a16:creationId xmlns:a16="http://schemas.microsoft.com/office/drawing/2014/main" id="{670279D9-4E06-4690-904F-4464DA7D1F2E}"/>
              </a:ext>
            </a:extLst>
          </p:cNvPr>
          <p:cNvSpPr>
            <a:spLocks noGrp="1" noChangeArrowheads="1"/>
          </p:cNvSpPr>
          <p:nvPr>
            <p:ph type="body" idx="1"/>
          </p:nvPr>
        </p:nvSpPr>
        <p:spPr bwMode="auto">
          <a:xfrm>
            <a:off x="685800" y="1828800"/>
            <a:ext cx="7696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9333" name="Rectangle 5">
            <a:extLst>
              <a:ext uri="{FF2B5EF4-FFF2-40B4-BE49-F238E27FC236}">
                <a16:creationId xmlns:a16="http://schemas.microsoft.com/office/drawing/2014/main" id="{9D1B1E94-1CE9-4AAD-9F59-CEE411EA9C00}"/>
              </a:ext>
            </a:extLst>
          </p:cNvPr>
          <p:cNvSpPr>
            <a:spLocks noGrp="1" noChangeArrowheads="1"/>
          </p:cNvSpPr>
          <p:nvPr>
            <p:ph type="dt" sz="half" idx="2"/>
          </p:nvPr>
        </p:nvSpPr>
        <p:spPr bwMode="auto">
          <a:xfrm>
            <a:off x="13716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eaLnBrk="1" hangingPunct="1">
              <a:defRPr sz="1400"/>
            </a:lvl1pPr>
          </a:lstStyle>
          <a:p>
            <a:endParaRPr lang="en-US" altLang="en-US"/>
          </a:p>
        </p:txBody>
      </p:sp>
      <p:sp>
        <p:nvSpPr>
          <p:cNvPr id="99334" name="Rectangle 6">
            <a:extLst>
              <a:ext uri="{FF2B5EF4-FFF2-40B4-BE49-F238E27FC236}">
                <a16:creationId xmlns:a16="http://schemas.microsoft.com/office/drawing/2014/main" id="{8FB69976-7B27-46F6-9E4B-08666CE280B0}"/>
              </a:ext>
            </a:extLst>
          </p:cNvPr>
          <p:cNvSpPr>
            <a:spLocks noGrp="1" noChangeArrowheads="1"/>
          </p:cNvSpPr>
          <p:nvPr>
            <p:ph type="ftr" sz="quarter" idx="3"/>
          </p:nvPr>
        </p:nvSpPr>
        <p:spPr bwMode="auto">
          <a:xfrm>
            <a:off x="3556000" y="6248400"/>
            <a:ext cx="2895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ctr" eaLnBrk="1" hangingPunct="1">
              <a:defRPr sz="1400"/>
            </a:lvl1pPr>
          </a:lstStyle>
          <a:p>
            <a:endParaRPr lang="en-US" altLang="en-US"/>
          </a:p>
        </p:txBody>
      </p:sp>
      <p:sp>
        <p:nvSpPr>
          <p:cNvPr id="99335" name="Rectangle 7">
            <a:extLst>
              <a:ext uri="{FF2B5EF4-FFF2-40B4-BE49-F238E27FC236}">
                <a16:creationId xmlns:a16="http://schemas.microsoft.com/office/drawing/2014/main" id="{84E69225-0856-47EE-B639-04683D2AB106}"/>
              </a:ext>
            </a:extLst>
          </p:cNvPr>
          <p:cNvSpPr>
            <a:spLocks noGrp="1" noChangeArrowheads="1"/>
          </p:cNvSpPr>
          <p:nvPr>
            <p:ph type="sldNum" sz="quarter" idx="4"/>
          </p:nvPr>
        </p:nvSpPr>
        <p:spPr bwMode="auto">
          <a:xfrm>
            <a:off x="67183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469B2E1F-58D7-4A76-8909-B58D8EC34122}" type="slidenum">
              <a:rPr lang="en-US" altLang="en-US"/>
              <a:pPr/>
              <a:t>‹#›</a:t>
            </a:fld>
            <a:endParaRPr lang="en-US" altLang="en-US"/>
          </a:p>
        </p:txBody>
      </p:sp>
      <p:sp>
        <p:nvSpPr>
          <p:cNvPr id="99336" name="Freeform 8">
            <a:extLst>
              <a:ext uri="{FF2B5EF4-FFF2-40B4-BE49-F238E27FC236}">
                <a16:creationId xmlns:a16="http://schemas.microsoft.com/office/drawing/2014/main" id="{AACE93C9-CEAA-4AF6-AF34-6442F0F89AE2}"/>
              </a:ext>
            </a:extLst>
          </p:cNvPr>
          <p:cNvSpPr>
            <a:spLocks/>
          </p:cNvSpPr>
          <p:nvPr/>
        </p:nvSpPr>
        <p:spPr bwMode="auto">
          <a:xfrm rot="-3172564">
            <a:off x="7865269" y="24607"/>
            <a:ext cx="1165225" cy="2097087"/>
          </a:xfrm>
          <a:custGeom>
            <a:avLst/>
            <a:gdLst>
              <a:gd name="T0" fmla="*/ 2293 w 2911"/>
              <a:gd name="T1" fmla="*/ 0 h 3703"/>
              <a:gd name="T2" fmla="*/ 130 w 2911"/>
              <a:gd name="T3" fmla="*/ 2835 h 3703"/>
              <a:gd name="T4" fmla="*/ 131 w 2911"/>
              <a:gd name="T5" fmla="*/ 3201 h 3703"/>
              <a:gd name="T6" fmla="*/ 0 w 2911"/>
              <a:gd name="T7" fmla="*/ 3633 h 3703"/>
              <a:gd name="T8" fmla="*/ 50 w 2911"/>
              <a:gd name="T9" fmla="*/ 3703 h 3703"/>
              <a:gd name="T10" fmla="*/ 422 w 2911"/>
              <a:gd name="T11" fmla="*/ 3352 h 3703"/>
              <a:gd name="T12" fmla="*/ 763 w 2911"/>
              <a:gd name="T13" fmla="*/ 3220 h 3703"/>
              <a:gd name="T14" fmla="*/ 2911 w 2911"/>
              <a:gd name="T15" fmla="*/ 428 h 3703"/>
              <a:gd name="T16" fmla="*/ 2589 w 2911"/>
              <a:gd name="T17" fmla="*/ 96 h 3703"/>
              <a:gd name="T18" fmla="*/ 2293 w 2911"/>
              <a:gd name="T19" fmla="*/ 0 h 3703"/>
              <a:gd name="T20" fmla="*/ 2293 w 2911"/>
              <a:gd name="T21" fmla="*/ 0 h 3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37" name="Freeform 9">
            <a:extLst>
              <a:ext uri="{FF2B5EF4-FFF2-40B4-BE49-F238E27FC236}">
                <a16:creationId xmlns:a16="http://schemas.microsoft.com/office/drawing/2014/main" id="{3D7F9BB3-A114-4943-9EBF-A79B59FEC48F}"/>
              </a:ext>
            </a:extLst>
          </p:cNvPr>
          <p:cNvSpPr>
            <a:spLocks/>
          </p:cNvSpPr>
          <p:nvPr/>
        </p:nvSpPr>
        <p:spPr bwMode="auto">
          <a:xfrm rot="-3172564">
            <a:off x="7831138" y="192088"/>
            <a:ext cx="1025525" cy="1571625"/>
          </a:xfrm>
          <a:custGeom>
            <a:avLst/>
            <a:gdLst>
              <a:gd name="T0" fmla="*/ 0 w 2561"/>
              <a:gd name="T1" fmla="*/ 2485 h 2777"/>
              <a:gd name="T2" fmla="*/ 432 w 2561"/>
              <a:gd name="T3" fmla="*/ 2553 h 2777"/>
              <a:gd name="T4" fmla="*/ 736 w 2561"/>
              <a:gd name="T5" fmla="*/ 2777 h 2777"/>
              <a:gd name="T6" fmla="*/ 2561 w 2561"/>
              <a:gd name="T7" fmla="*/ 399 h 2777"/>
              <a:gd name="T8" fmla="*/ 2118 w 2561"/>
              <a:gd name="T9" fmla="*/ 82 h 2777"/>
              <a:gd name="T10" fmla="*/ 1898 w 2561"/>
              <a:gd name="T11" fmla="*/ 0 h 2777"/>
              <a:gd name="T12" fmla="*/ 0 w 2561"/>
              <a:gd name="T13" fmla="*/ 2485 h 2777"/>
              <a:gd name="T14" fmla="*/ 0 w 2561"/>
              <a:gd name="T15" fmla="*/ 2485 h 277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99338" name="Group 10">
            <a:extLst>
              <a:ext uri="{FF2B5EF4-FFF2-40B4-BE49-F238E27FC236}">
                <a16:creationId xmlns:a16="http://schemas.microsoft.com/office/drawing/2014/main" id="{DE6464AC-F2CA-4532-853E-2FD7BA44B87D}"/>
              </a:ext>
            </a:extLst>
          </p:cNvPr>
          <p:cNvGrpSpPr>
            <a:grpSpLocks/>
          </p:cNvGrpSpPr>
          <p:nvPr/>
        </p:nvGrpSpPr>
        <p:grpSpPr bwMode="auto">
          <a:xfrm>
            <a:off x="7938" y="5540375"/>
            <a:ext cx="1784350" cy="1246188"/>
            <a:chOff x="5" y="3490"/>
            <a:chExt cx="1124" cy="785"/>
          </a:xfrm>
        </p:grpSpPr>
        <p:sp>
          <p:nvSpPr>
            <p:cNvPr id="99339" name="Freeform 11">
              <a:extLst>
                <a:ext uri="{FF2B5EF4-FFF2-40B4-BE49-F238E27FC236}">
                  <a16:creationId xmlns:a16="http://schemas.microsoft.com/office/drawing/2014/main" id="{8DB38CD5-2814-4F5B-A071-05577B5999C5}"/>
                </a:ext>
              </a:extLst>
            </p:cNvPr>
            <p:cNvSpPr>
              <a:spLocks/>
            </p:cNvSpPr>
            <p:nvPr userDrawn="1"/>
          </p:nvSpPr>
          <p:spPr bwMode="auto">
            <a:xfrm>
              <a:off x="24" y="3505"/>
              <a:ext cx="1089" cy="649"/>
            </a:xfrm>
            <a:custGeom>
              <a:avLst/>
              <a:gdLst>
                <a:gd name="T0" fmla="*/ 1587 w 2177"/>
                <a:gd name="T1" fmla="*/ 1260 h 1298"/>
                <a:gd name="T2" fmla="*/ 1420 w 2177"/>
                <a:gd name="T3" fmla="*/ 1106 h 1298"/>
                <a:gd name="T4" fmla="*/ 1331 w 2177"/>
                <a:gd name="T5" fmla="*/ 477 h 1298"/>
                <a:gd name="T6" fmla="*/ 2139 w 2177"/>
                <a:gd name="T7" fmla="*/ 330 h 1298"/>
                <a:gd name="T8" fmla="*/ 2177 w 2177"/>
                <a:gd name="T9" fmla="*/ 203 h 1298"/>
                <a:gd name="T10" fmla="*/ 2099 w 2177"/>
                <a:gd name="T11" fmla="*/ 100 h 1298"/>
                <a:gd name="T12" fmla="*/ 1276 w 2177"/>
                <a:gd name="T13" fmla="*/ 211 h 1298"/>
                <a:gd name="T14" fmla="*/ 1219 w 2177"/>
                <a:gd name="T15" fmla="*/ 32 h 1298"/>
                <a:gd name="T16" fmla="*/ 1085 w 2177"/>
                <a:gd name="T17" fmla="*/ 0 h 1298"/>
                <a:gd name="T18" fmla="*/ 958 w 2177"/>
                <a:gd name="T19" fmla="*/ 28 h 1298"/>
                <a:gd name="T20" fmla="*/ 888 w 2177"/>
                <a:gd name="T21" fmla="*/ 106 h 1298"/>
                <a:gd name="T22" fmla="*/ 937 w 2177"/>
                <a:gd name="T23" fmla="*/ 285 h 1298"/>
                <a:gd name="T24" fmla="*/ 660 w 2177"/>
                <a:gd name="T25" fmla="*/ 441 h 1298"/>
                <a:gd name="T26" fmla="*/ 983 w 2177"/>
                <a:gd name="T27" fmla="*/ 473 h 1298"/>
                <a:gd name="T28" fmla="*/ 1112 w 2177"/>
                <a:gd name="T29" fmla="*/ 889 h 1298"/>
                <a:gd name="T30" fmla="*/ 141 w 2177"/>
                <a:gd name="T31" fmla="*/ 469 h 1298"/>
                <a:gd name="T32" fmla="*/ 46 w 2177"/>
                <a:gd name="T33" fmla="*/ 509 h 1298"/>
                <a:gd name="T34" fmla="*/ 0 w 2177"/>
                <a:gd name="T35" fmla="*/ 636 h 1298"/>
                <a:gd name="T36" fmla="*/ 55 w 2177"/>
                <a:gd name="T37" fmla="*/ 779 h 1298"/>
                <a:gd name="T38" fmla="*/ 1139 w 2177"/>
                <a:gd name="T39" fmla="*/ 1288 h 1298"/>
                <a:gd name="T40" fmla="*/ 1378 w 2177"/>
                <a:gd name="T41" fmla="*/ 1256 h 1298"/>
                <a:gd name="T42" fmla="*/ 1570 w 2177"/>
                <a:gd name="T43" fmla="*/ 1298 h 1298"/>
                <a:gd name="T44" fmla="*/ 1587 w 2177"/>
                <a:gd name="T45" fmla="*/ 1260 h 1298"/>
                <a:gd name="T46" fmla="*/ 1587 w 2177"/>
                <a:gd name="T47" fmla="*/ 1260 h 12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0" name="Freeform 12">
              <a:extLst>
                <a:ext uri="{FF2B5EF4-FFF2-40B4-BE49-F238E27FC236}">
                  <a16:creationId xmlns:a16="http://schemas.microsoft.com/office/drawing/2014/main" id="{20B43FF7-38C8-4DE2-9585-0094862CADCE}"/>
                </a:ext>
              </a:extLst>
            </p:cNvPr>
            <p:cNvSpPr>
              <a:spLocks/>
            </p:cNvSpPr>
            <p:nvPr userDrawn="1"/>
          </p:nvSpPr>
          <p:spPr bwMode="auto">
            <a:xfrm>
              <a:off x="1022" y="3582"/>
              <a:ext cx="71" cy="129"/>
            </a:xfrm>
            <a:custGeom>
              <a:avLst/>
              <a:gdLst>
                <a:gd name="T0" fmla="*/ 0 w 143"/>
                <a:gd name="T1" fmla="*/ 7 h 258"/>
                <a:gd name="T2" fmla="*/ 120 w 143"/>
                <a:gd name="T3" fmla="*/ 0 h 258"/>
                <a:gd name="T4" fmla="*/ 143 w 143"/>
                <a:gd name="T5" fmla="*/ 233 h 258"/>
                <a:gd name="T6" fmla="*/ 8 w 143"/>
                <a:gd name="T7" fmla="*/ 258 h 258"/>
                <a:gd name="T8" fmla="*/ 0 w 143"/>
                <a:gd name="T9" fmla="*/ 7 h 258"/>
                <a:gd name="T10" fmla="*/ 0 w 143"/>
                <a:gd name="T11" fmla="*/ 7 h 258"/>
              </a:gdLst>
              <a:ahLst/>
              <a:cxnLst>
                <a:cxn ang="0">
                  <a:pos x="T0" y="T1"/>
                </a:cxn>
                <a:cxn ang="0">
                  <a:pos x="T2" y="T3"/>
                </a:cxn>
                <a:cxn ang="0">
                  <a:pos x="T4" y="T5"/>
                </a:cxn>
                <a:cxn ang="0">
                  <a:pos x="T6" y="T7"/>
                </a:cxn>
                <a:cxn ang="0">
                  <a:pos x="T8" y="T9"/>
                </a:cxn>
                <a:cxn ang="0">
                  <a:pos x="T10" y="T11"/>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1" name="Freeform 13">
              <a:extLst>
                <a:ext uri="{FF2B5EF4-FFF2-40B4-BE49-F238E27FC236}">
                  <a16:creationId xmlns:a16="http://schemas.microsoft.com/office/drawing/2014/main" id="{5B7E1204-2242-4080-B68F-668C03DE83FA}"/>
                </a:ext>
              </a:extLst>
            </p:cNvPr>
            <p:cNvSpPr>
              <a:spLocks/>
            </p:cNvSpPr>
            <p:nvPr userDrawn="1"/>
          </p:nvSpPr>
          <p:spPr bwMode="auto">
            <a:xfrm>
              <a:off x="20" y="3774"/>
              <a:ext cx="792" cy="410"/>
            </a:xfrm>
            <a:custGeom>
              <a:avLst/>
              <a:gdLst>
                <a:gd name="T0" fmla="*/ 137 w 1586"/>
                <a:gd name="T1" fmla="*/ 0 h 821"/>
                <a:gd name="T2" fmla="*/ 1331 w 1586"/>
                <a:gd name="T3" fmla="*/ 519 h 821"/>
                <a:gd name="T4" fmla="*/ 1428 w 1586"/>
                <a:gd name="T5" fmla="*/ 638 h 821"/>
                <a:gd name="T6" fmla="*/ 1586 w 1586"/>
                <a:gd name="T7" fmla="*/ 792 h 821"/>
                <a:gd name="T8" fmla="*/ 1565 w 1586"/>
                <a:gd name="T9" fmla="*/ 821 h 821"/>
                <a:gd name="T10" fmla="*/ 1350 w 1586"/>
                <a:gd name="T11" fmla="*/ 787 h 821"/>
                <a:gd name="T12" fmla="*/ 1145 w 1586"/>
                <a:gd name="T13" fmla="*/ 811 h 821"/>
                <a:gd name="T14" fmla="*/ 42 w 1586"/>
                <a:gd name="T15" fmla="*/ 298 h 821"/>
                <a:gd name="T16" fmla="*/ 0 w 1586"/>
                <a:gd name="T17" fmla="*/ 150 h 821"/>
                <a:gd name="T18" fmla="*/ 46 w 1586"/>
                <a:gd name="T19" fmla="*/ 32 h 821"/>
                <a:gd name="T20" fmla="*/ 137 w 1586"/>
                <a:gd name="T21" fmla="*/ 0 h 821"/>
                <a:gd name="T22" fmla="*/ 137 w 1586"/>
                <a:gd name="T23" fmla="*/ 0 h 8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2" name="Freeform 14">
              <a:extLst>
                <a:ext uri="{FF2B5EF4-FFF2-40B4-BE49-F238E27FC236}">
                  <a16:creationId xmlns:a16="http://schemas.microsoft.com/office/drawing/2014/main" id="{53D60E33-DD22-4E27-9296-92EB749384CE}"/>
                </a:ext>
              </a:extLst>
            </p:cNvPr>
            <p:cNvSpPr>
              <a:spLocks/>
            </p:cNvSpPr>
            <p:nvPr userDrawn="1"/>
          </p:nvSpPr>
          <p:spPr bwMode="auto">
            <a:xfrm>
              <a:off x="129" y="3808"/>
              <a:ext cx="525" cy="374"/>
            </a:xfrm>
            <a:custGeom>
              <a:avLst/>
              <a:gdLst>
                <a:gd name="T0" fmla="*/ 0 w 1049"/>
                <a:gd name="T1" fmla="*/ 325 h 747"/>
                <a:gd name="T2" fmla="*/ 922 w 1049"/>
                <a:gd name="T3" fmla="*/ 747 h 747"/>
                <a:gd name="T4" fmla="*/ 939 w 1049"/>
                <a:gd name="T5" fmla="*/ 534 h 747"/>
                <a:gd name="T6" fmla="*/ 1049 w 1049"/>
                <a:gd name="T7" fmla="*/ 422 h 747"/>
                <a:gd name="T8" fmla="*/ 78 w 1049"/>
                <a:gd name="T9" fmla="*/ 0 h 747"/>
                <a:gd name="T10" fmla="*/ 0 w 1049"/>
                <a:gd name="T11" fmla="*/ 127 h 747"/>
                <a:gd name="T12" fmla="*/ 0 w 1049"/>
                <a:gd name="T13" fmla="*/ 325 h 747"/>
                <a:gd name="T14" fmla="*/ 0 w 1049"/>
                <a:gd name="T15" fmla="*/ 325 h 747"/>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3" name="Freeform 15">
              <a:extLst>
                <a:ext uri="{FF2B5EF4-FFF2-40B4-BE49-F238E27FC236}">
                  <a16:creationId xmlns:a16="http://schemas.microsoft.com/office/drawing/2014/main" id="{8E77BA4E-AFFE-408F-AC37-F1CA03053824}"/>
                </a:ext>
              </a:extLst>
            </p:cNvPr>
            <p:cNvSpPr>
              <a:spLocks/>
            </p:cNvSpPr>
            <p:nvPr userDrawn="1"/>
          </p:nvSpPr>
          <p:spPr bwMode="auto">
            <a:xfrm>
              <a:off x="485" y="3532"/>
              <a:ext cx="135" cy="121"/>
            </a:xfrm>
            <a:custGeom>
              <a:avLst/>
              <a:gdLst>
                <a:gd name="T0" fmla="*/ 0 w 272"/>
                <a:gd name="T1" fmla="*/ 28 h 241"/>
                <a:gd name="T2" fmla="*/ 160 w 272"/>
                <a:gd name="T3" fmla="*/ 0 h 241"/>
                <a:gd name="T4" fmla="*/ 251 w 272"/>
                <a:gd name="T5" fmla="*/ 36 h 241"/>
                <a:gd name="T6" fmla="*/ 272 w 272"/>
                <a:gd name="T7" fmla="*/ 139 h 241"/>
                <a:gd name="T8" fmla="*/ 164 w 272"/>
                <a:gd name="T9" fmla="*/ 146 h 241"/>
                <a:gd name="T10" fmla="*/ 32 w 272"/>
                <a:gd name="T11" fmla="*/ 241 h 241"/>
                <a:gd name="T12" fmla="*/ 0 w 272"/>
                <a:gd name="T13" fmla="*/ 28 h 241"/>
                <a:gd name="T14" fmla="*/ 0 w 272"/>
                <a:gd name="T15" fmla="*/ 28 h 24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4" name="Freeform 16">
              <a:extLst>
                <a:ext uri="{FF2B5EF4-FFF2-40B4-BE49-F238E27FC236}">
                  <a16:creationId xmlns:a16="http://schemas.microsoft.com/office/drawing/2014/main" id="{74561387-93D2-4316-B443-7A38238949F0}"/>
                </a:ext>
              </a:extLst>
            </p:cNvPr>
            <p:cNvSpPr>
              <a:spLocks/>
            </p:cNvSpPr>
            <p:nvPr userDrawn="1"/>
          </p:nvSpPr>
          <p:spPr bwMode="auto">
            <a:xfrm>
              <a:off x="641" y="4163"/>
              <a:ext cx="76" cy="112"/>
            </a:xfrm>
            <a:custGeom>
              <a:avLst/>
              <a:gdLst>
                <a:gd name="T0" fmla="*/ 152 w 152"/>
                <a:gd name="T1" fmla="*/ 4 h 224"/>
                <a:gd name="T2" fmla="*/ 152 w 152"/>
                <a:gd name="T3" fmla="*/ 224 h 224"/>
                <a:gd name="T4" fmla="*/ 0 w 152"/>
                <a:gd name="T5" fmla="*/ 8 h 224"/>
                <a:gd name="T6" fmla="*/ 72 w 152"/>
                <a:gd name="T7" fmla="*/ 0 h 224"/>
                <a:gd name="T8" fmla="*/ 152 w 152"/>
                <a:gd name="T9" fmla="*/ 4 h 224"/>
                <a:gd name="T10" fmla="*/ 152 w 152"/>
                <a:gd name="T11" fmla="*/ 4 h 224"/>
              </a:gdLst>
              <a:ahLst/>
              <a:cxnLst>
                <a:cxn ang="0">
                  <a:pos x="T0" y="T1"/>
                </a:cxn>
                <a:cxn ang="0">
                  <a:pos x="T2" y="T3"/>
                </a:cxn>
                <a:cxn ang="0">
                  <a:pos x="T4" y="T5"/>
                </a:cxn>
                <a:cxn ang="0">
                  <a:pos x="T6" y="T7"/>
                </a:cxn>
                <a:cxn ang="0">
                  <a:pos x="T8" y="T9"/>
                </a:cxn>
                <a:cxn ang="0">
                  <a:pos x="T10" y="T11"/>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5" name="Freeform 17">
              <a:extLst>
                <a:ext uri="{FF2B5EF4-FFF2-40B4-BE49-F238E27FC236}">
                  <a16:creationId xmlns:a16="http://schemas.microsoft.com/office/drawing/2014/main" id="{F0CBE91A-BA00-41E4-893E-B83FB0493CB8}"/>
                </a:ext>
              </a:extLst>
            </p:cNvPr>
            <p:cNvSpPr>
              <a:spLocks/>
            </p:cNvSpPr>
            <p:nvPr userDrawn="1"/>
          </p:nvSpPr>
          <p:spPr bwMode="auto">
            <a:xfrm>
              <a:off x="504" y="3607"/>
              <a:ext cx="193" cy="383"/>
            </a:xfrm>
            <a:custGeom>
              <a:avLst/>
              <a:gdLst>
                <a:gd name="T0" fmla="*/ 0 w 386"/>
                <a:gd name="T1" fmla="*/ 80 h 764"/>
                <a:gd name="T2" fmla="*/ 87 w 386"/>
                <a:gd name="T3" fmla="*/ 0 h 764"/>
                <a:gd name="T4" fmla="*/ 232 w 386"/>
                <a:gd name="T5" fmla="*/ 6 h 764"/>
                <a:gd name="T6" fmla="*/ 386 w 386"/>
                <a:gd name="T7" fmla="*/ 764 h 764"/>
                <a:gd name="T8" fmla="*/ 279 w 386"/>
                <a:gd name="T9" fmla="*/ 720 h 764"/>
                <a:gd name="T10" fmla="*/ 152 w 386"/>
                <a:gd name="T11" fmla="*/ 677 h 764"/>
                <a:gd name="T12" fmla="*/ 0 w 386"/>
                <a:gd name="T13" fmla="*/ 80 h 764"/>
                <a:gd name="T14" fmla="*/ 0 w 386"/>
                <a:gd name="T15" fmla="*/ 80 h 7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6" name="Freeform 18">
              <a:extLst>
                <a:ext uri="{FF2B5EF4-FFF2-40B4-BE49-F238E27FC236}">
                  <a16:creationId xmlns:a16="http://schemas.microsoft.com/office/drawing/2014/main" id="{8A0DE138-9453-4CDD-8E58-B8124046693D}"/>
                </a:ext>
              </a:extLst>
            </p:cNvPr>
            <p:cNvSpPr>
              <a:spLocks/>
            </p:cNvSpPr>
            <p:nvPr userDrawn="1"/>
          </p:nvSpPr>
          <p:spPr bwMode="auto">
            <a:xfrm>
              <a:off x="668" y="3590"/>
              <a:ext cx="364" cy="174"/>
            </a:xfrm>
            <a:custGeom>
              <a:avLst/>
              <a:gdLst>
                <a:gd name="T0" fmla="*/ 692 w 728"/>
                <a:gd name="T1" fmla="*/ 0 h 348"/>
                <a:gd name="T2" fmla="*/ 0 w 728"/>
                <a:gd name="T3" fmla="*/ 106 h 348"/>
                <a:gd name="T4" fmla="*/ 28 w 728"/>
                <a:gd name="T5" fmla="*/ 348 h 348"/>
                <a:gd name="T6" fmla="*/ 715 w 728"/>
                <a:gd name="T7" fmla="*/ 237 h 348"/>
                <a:gd name="T8" fmla="*/ 728 w 728"/>
                <a:gd name="T9" fmla="*/ 43 h 348"/>
                <a:gd name="T10" fmla="*/ 692 w 728"/>
                <a:gd name="T11" fmla="*/ 0 h 348"/>
                <a:gd name="T12" fmla="*/ 692 w 728"/>
                <a:gd name="T13" fmla="*/ 0 h 348"/>
              </a:gdLst>
              <a:ahLst/>
              <a:cxnLst>
                <a:cxn ang="0">
                  <a:pos x="T0" y="T1"/>
                </a:cxn>
                <a:cxn ang="0">
                  <a:pos x="T2" y="T3"/>
                </a:cxn>
                <a:cxn ang="0">
                  <a:pos x="T4" y="T5"/>
                </a:cxn>
                <a:cxn ang="0">
                  <a:pos x="T6" y="T7"/>
                </a:cxn>
                <a:cxn ang="0">
                  <a:pos x="T8" y="T9"/>
                </a:cxn>
                <a:cxn ang="0">
                  <a:pos x="T10" y="T11"/>
                </a:cxn>
                <a:cxn ang="0">
                  <a:pos x="T12" y="T13"/>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47" name="Freeform 19">
              <a:extLst>
                <a:ext uri="{FF2B5EF4-FFF2-40B4-BE49-F238E27FC236}">
                  <a16:creationId xmlns:a16="http://schemas.microsoft.com/office/drawing/2014/main" id="{666D0E3E-7E6D-4E76-96A5-8F9751D39AFF}"/>
                </a:ext>
              </a:extLst>
            </p:cNvPr>
            <p:cNvSpPr>
              <a:spLocks/>
            </p:cNvSpPr>
            <p:nvPr userDrawn="1"/>
          </p:nvSpPr>
          <p:spPr bwMode="auto">
            <a:xfrm>
              <a:off x="347" y="3693"/>
              <a:ext cx="156" cy="67"/>
            </a:xfrm>
            <a:custGeom>
              <a:avLst/>
              <a:gdLst>
                <a:gd name="T0" fmla="*/ 272 w 312"/>
                <a:gd name="T1" fmla="*/ 0 h 135"/>
                <a:gd name="T2" fmla="*/ 0 w 312"/>
                <a:gd name="T3" fmla="*/ 78 h 135"/>
                <a:gd name="T4" fmla="*/ 312 w 312"/>
                <a:gd name="T5" fmla="*/ 135 h 135"/>
                <a:gd name="T6" fmla="*/ 272 w 312"/>
                <a:gd name="T7" fmla="*/ 0 h 135"/>
                <a:gd name="T8" fmla="*/ 272 w 312"/>
                <a:gd name="T9" fmla="*/ 0 h 135"/>
              </a:gdLst>
              <a:ahLst/>
              <a:cxnLst>
                <a:cxn ang="0">
                  <a:pos x="T0" y="T1"/>
                </a:cxn>
                <a:cxn ang="0">
                  <a:pos x="T2" y="T3"/>
                </a:cxn>
                <a:cxn ang="0">
                  <a:pos x="T4" y="T5"/>
                </a:cxn>
                <a:cxn ang="0">
                  <a:pos x="T6" y="T7"/>
                </a:cxn>
                <a:cxn ang="0">
                  <a:pos x="T8" y="T9"/>
                </a:cxn>
              </a:cxnLst>
              <a:rect l="0" t="0" r="r" b="b"/>
              <a:pathLst>
                <a:path w="312" h="135">
                  <a:moveTo>
                    <a:pt x="272" y="0"/>
                  </a:moveTo>
                  <a:lnTo>
                    <a:pt x="0" y="78"/>
                  </a:lnTo>
                  <a:lnTo>
                    <a:pt x="312" y="135"/>
                  </a:lnTo>
                  <a:lnTo>
                    <a:pt x="272" y="0"/>
                  </a:lnTo>
                  <a:lnTo>
                    <a:pt x="272" y="0"/>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99348" name="Group 20">
              <a:extLst>
                <a:ext uri="{FF2B5EF4-FFF2-40B4-BE49-F238E27FC236}">
                  <a16:creationId xmlns:a16="http://schemas.microsoft.com/office/drawing/2014/main" id="{05C53350-4EF3-4095-96AF-90C031BBFE8F}"/>
                </a:ext>
              </a:extLst>
            </p:cNvPr>
            <p:cNvGrpSpPr>
              <a:grpSpLocks/>
            </p:cNvGrpSpPr>
            <p:nvPr userDrawn="1"/>
          </p:nvGrpSpPr>
          <p:grpSpPr bwMode="auto">
            <a:xfrm>
              <a:off x="5" y="3490"/>
              <a:ext cx="1124" cy="780"/>
              <a:chOff x="5" y="3490"/>
              <a:chExt cx="1124" cy="780"/>
            </a:xfrm>
          </p:grpSpPr>
          <p:grpSp>
            <p:nvGrpSpPr>
              <p:cNvPr id="99349" name="Group 21">
                <a:extLst>
                  <a:ext uri="{FF2B5EF4-FFF2-40B4-BE49-F238E27FC236}">
                    <a16:creationId xmlns:a16="http://schemas.microsoft.com/office/drawing/2014/main" id="{39186700-FE9C-4A19-9778-BC48CD63BAC1}"/>
                  </a:ext>
                </a:extLst>
              </p:cNvPr>
              <p:cNvGrpSpPr>
                <a:grpSpLocks/>
              </p:cNvGrpSpPr>
              <p:nvPr userDrawn="1"/>
            </p:nvGrpSpPr>
            <p:grpSpPr bwMode="auto">
              <a:xfrm>
                <a:off x="499" y="3562"/>
                <a:ext cx="548" cy="708"/>
                <a:chOff x="499" y="3562"/>
                <a:chExt cx="548" cy="708"/>
              </a:xfrm>
            </p:grpSpPr>
            <p:sp>
              <p:nvSpPr>
                <p:cNvPr id="99350" name="Freeform 22">
                  <a:extLst>
                    <a:ext uri="{FF2B5EF4-FFF2-40B4-BE49-F238E27FC236}">
                      <a16:creationId xmlns:a16="http://schemas.microsoft.com/office/drawing/2014/main" id="{65A6293D-08FF-40DD-9530-022CEABC2A65}"/>
                    </a:ext>
                  </a:extLst>
                </p:cNvPr>
                <p:cNvSpPr>
                  <a:spLocks/>
                </p:cNvSpPr>
                <p:nvPr userDrawn="1"/>
              </p:nvSpPr>
              <p:spPr bwMode="auto">
                <a:xfrm>
                  <a:off x="499" y="3587"/>
                  <a:ext cx="157" cy="87"/>
                </a:xfrm>
                <a:custGeom>
                  <a:avLst/>
                  <a:gdLst>
                    <a:gd name="T0" fmla="*/ 0 w 313"/>
                    <a:gd name="T1" fmla="*/ 107 h 175"/>
                    <a:gd name="T2" fmla="*/ 114 w 313"/>
                    <a:gd name="T3" fmla="*/ 10 h 175"/>
                    <a:gd name="T4" fmla="*/ 213 w 313"/>
                    <a:gd name="T5" fmla="*/ 0 h 175"/>
                    <a:gd name="T6" fmla="*/ 292 w 313"/>
                    <a:gd name="T7" fmla="*/ 27 h 175"/>
                    <a:gd name="T8" fmla="*/ 313 w 313"/>
                    <a:gd name="T9" fmla="*/ 91 h 175"/>
                    <a:gd name="T10" fmla="*/ 167 w 313"/>
                    <a:gd name="T11" fmla="*/ 67 h 175"/>
                    <a:gd name="T12" fmla="*/ 74 w 313"/>
                    <a:gd name="T13" fmla="*/ 101 h 175"/>
                    <a:gd name="T14" fmla="*/ 13 w 313"/>
                    <a:gd name="T15" fmla="*/ 175 h 175"/>
                    <a:gd name="T16" fmla="*/ 0 w 313"/>
                    <a:gd name="T17" fmla="*/ 107 h 175"/>
                    <a:gd name="T18" fmla="*/ 0 w 313"/>
                    <a:gd name="T19" fmla="*/ 107 h 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1" name="Freeform 23">
                  <a:extLst>
                    <a:ext uri="{FF2B5EF4-FFF2-40B4-BE49-F238E27FC236}">
                      <a16:creationId xmlns:a16="http://schemas.microsoft.com/office/drawing/2014/main" id="{58AC6184-7EFA-4383-9435-209C20D91A25}"/>
                    </a:ext>
                  </a:extLst>
                </p:cNvPr>
                <p:cNvSpPr>
                  <a:spLocks/>
                </p:cNvSpPr>
                <p:nvPr userDrawn="1"/>
              </p:nvSpPr>
              <p:spPr bwMode="auto">
                <a:xfrm>
                  <a:off x="636" y="4137"/>
                  <a:ext cx="115" cy="133"/>
                </a:xfrm>
                <a:custGeom>
                  <a:avLst/>
                  <a:gdLst>
                    <a:gd name="T0" fmla="*/ 0 w 230"/>
                    <a:gd name="T1" fmla="*/ 40 h 266"/>
                    <a:gd name="T2" fmla="*/ 160 w 230"/>
                    <a:gd name="T3" fmla="*/ 266 h 266"/>
                    <a:gd name="T4" fmla="*/ 230 w 230"/>
                    <a:gd name="T5" fmla="*/ 251 h 266"/>
                    <a:gd name="T6" fmla="*/ 223 w 230"/>
                    <a:gd name="T7" fmla="*/ 17 h 266"/>
                    <a:gd name="T8" fmla="*/ 166 w 230"/>
                    <a:gd name="T9" fmla="*/ 0 h 266"/>
                    <a:gd name="T10" fmla="*/ 179 w 230"/>
                    <a:gd name="T11" fmla="*/ 197 h 266"/>
                    <a:gd name="T12" fmla="*/ 71 w 230"/>
                    <a:gd name="T13" fmla="*/ 4 h 266"/>
                    <a:gd name="T14" fmla="*/ 0 w 230"/>
                    <a:gd name="T15" fmla="*/ 40 h 266"/>
                    <a:gd name="T16" fmla="*/ 0 w 230"/>
                    <a:gd name="T17" fmla="*/ 40 h 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2" name="Freeform 24">
                  <a:extLst>
                    <a:ext uri="{FF2B5EF4-FFF2-40B4-BE49-F238E27FC236}">
                      <a16:creationId xmlns:a16="http://schemas.microsoft.com/office/drawing/2014/main" id="{FA5F9EF3-AAFC-41CA-9CC3-266983EB0F72}"/>
                    </a:ext>
                  </a:extLst>
                </p:cNvPr>
                <p:cNvSpPr>
                  <a:spLocks/>
                </p:cNvSpPr>
                <p:nvPr userDrawn="1"/>
              </p:nvSpPr>
              <p:spPr bwMode="auto">
                <a:xfrm>
                  <a:off x="1004" y="3562"/>
                  <a:ext cx="43" cy="117"/>
                </a:xfrm>
                <a:custGeom>
                  <a:avLst/>
                  <a:gdLst>
                    <a:gd name="T0" fmla="*/ 0 w 87"/>
                    <a:gd name="T1" fmla="*/ 19 h 234"/>
                    <a:gd name="T2" fmla="*/ 36 w 87"/>
                    <a:gd name="T3" fmla="*/ 93 h 234"/>
                    <a:gd name="T4" fmla="*/ 44 w 87"/>
                    <a:gd name="T5" fmla="*/ 154 h 234"/>
                    <a:gd name="T6" fmla="*/ 27 w 87"/>
                    <a:gd name="T7" fmla="*/ 234 h 234"/>
                    <a:gd name="T8" fmla="*/ 80 w 87"/>
                    <a:gd name="T9" fmla="*/ 220 h 234"/>
                    <a:gd name="T10" fmla="*/ 87 w 87"/>
                    <a:gd name="T11" fmla="*/ 116 h 234"/>
                    <a:gd name="T12" fmla="*/ 46 w 87"/>
                    <a:gd name="T13" fmla="*/ 0 h 234"/>
                    <a:gd name="T14" fmla="*/ 0 w 87"/>
                    <a:gd name="T15" fmla="*/ 19 h 234"/>
                    <a:gd name="T16" fmla="*/ 0 w 87"/>
                    <a:gd name="T17" fmla="*/ 19 h 2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sp>
            <p:nvSpPr>
              <p:cNvPr id="99353" name="Freeform 25">
                <a:extLst>
                  <a:ext uri="{FF2B5EF4-FFF2-40B4-BE49-F238E27FC236}">
                    <a16:creationId xmlns:a16="http://schemas.microsoft.com/office/drawing/2014/main" id="{334C5FD6-0AE6-4ADF-A807-30E3886014D5}"/>
                  </a:ext>
                </a:extLst>
              </p:cNvPr>
              <p:cNvSpPr>
                <a:spLocks/>
              </p:cNvSpPr>
              <p:nvPr userDrawn="1"/>
            </p:nvSpPr>
            <p:spPr bwMode="auto">
              <a:xfrm>
                <a:off x="76" y="3732"/>
                <a:ext cx="595" cy="250"/>
              </a:xfrm>
              <a:custGeom>
                <a:avLst/>
                <a:gdLst>
                  <a:gd name="T0" fmla="*/ 100 w 1190"/>
                  <a:gd name="T1" fmla="*/ 0 h 500"/>
                  <a:gd name="T2" fmla="*/ 1190 w 1190"/>
                  <a:gd name="T3" fmla="*/ 490 h 500"/>
                  <a:gd name="T4" fmla="*/ 1076 w 1190"/>
                  <a:gd name="T5" fmla="*/ 500 h 500"/>
                  <a:gd name="T6" fmla="*/ 0 w 1190"/>
                  <a:gd name="T7" fmla="*/ 27 h 500"/>
                  <a:gd name="T8" fmla="*/ 100 w 1190"/>
                  <a:gd name="T9" fmla="*/ 0 h 500"/>
                  <a:gd name="T10" fmla="*/ 100 w 1190"/>
                  <a:gd name="T11" fmla="*/ 0 h 500"/>
                </a:gdLst>
                <a:ahLst/>
                <a:cxnLst>
                  <a:cxn ang="0">
                    <a:pos x="T0" y="T1"/>
                  </a:cxn>
                  <a:cxn ang="0">
                    <a:pos x="T2" y="T3"/>
                  </a:cxn>
                  <a:cxn ang="0">
                    <a:pos x="T4" y="T5"/>
                  </a:cxn>
                  <a:cxn ang="0">
                    <a:pos x="T6" y="T7"/>
                  </a:cxn>
                  <a:cxn ang="0">
                    <a:pos x="T8" y="T9"/>
                  </a:cxn>
                  <a:cxn ang="0">
                    <a:pos x="T10" y="T11"/>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4" name="Freeform 26">
                <a:extLst>
                  <a:ext uri="{FF2B5EF4-FFF2-40B4-BE49-F238E27FC236}">
                    <a16:creationId xmlns:a16="http://schemas.microsoft.com/office/drawing/2014/main" id="{C921D1AA-4FEC-4B1A-A92D-629B9E0E07E3}"/>
                  </a:ext>
                </a:extLst>
              </p:cNvPr>
              <p:cNvSpPr>
                <a:spLocks/>
              </p:cNvSpPr>
              <p:nvPr userDrawn="1"/>
            </p:nvSpPr>
            <p:spPr bwMode="auto">
              <a:xfrm>
                <a:off x="260" y="3886"/>
                <a:ext cx="244" cy="148"/>
              </a:xfrm>
              <a:custGeom>
                <a:avLst/>
                <a:gdLst>
                  <a:gd name="T0" fmla="*/ 14 w 489"/>
                  <a:gd name="T1" fmla="*/ 34 h 296"/>
                  <a:gd name="T2" fmla="*/ 160 w 489"/>
                  <a:gd name="T3" fmla="*/ 66 h 296"/>
                  <a:gd name="T4" fmla="*/ 324 w 489"/>
                  <a:gd name="T5" fmla="*/ 137 h 296"/>
                  <a:gd name="T6" fmla="*/ 440 w 489"/>
                  <a:gd name="T7" fmla="*/ 243 h 296"/>
                  <a:gd name="T8" fmla="*/ 326 w 489"/>
                  <a:gd name="T9" fmla="*/ 230 h 296"/>
                  <a:gd name="T10" fmla="*/ 139 w 489"/>
                  <a:gd name="T11" fmla="*/ 146 h 296"/>
                  <a:gd name="T12" fmla="*/ 50 w 489"/>
                  <a:gd name="T13" fmla="*/ 80 h 296"/>
                  <a:gd name="T14" fmla="*/ 107 w 489"/>
                  <a:gd name="T15" fmla="*/ 163 h 296"/>
                  <a:gd name="T16" fmla="*/ 272 w 489"/>
                  <a:gd name="T17" fmla="*/ 270 h 296"/>
                  <a:gd name="T18" fmla="*/ 466 w 489"/>
                  <a:gd name="T19" fmla="*/ 296 h 296"/>
                  <a:gd name="T20" fmla="*/ 489 w 489"/>
                  <a:gd name="T21" fmla="*/ 224 h 296"/>
                  <a:gd name="T22" fmla="*/ 394 w 489"/>
                  <a:gd name="T23" fmla="*/ 120 h 296"/>
                  <a:gd name="T24" fmla="*/ 170 w 489"/>
                  <a:gd name="T25" fmla="*/ 17 h 296"/>
                  <a:gd name="T26" fmla="*/ 0 w 489"/>
                  <a:gd name="T27" fmla="*/ 0 h 296"/>
                  <a:gd name="T28" fmla="*/ 14 w 489"/>
                  <a:gd name="T29" fmla="*/ 34 h 296"/>
                  <a:gd name="T30" fmla="*/ 14 w 489"/>
                  <a:gd name="T31" fmla="*/ 34 h 2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5" name="Freeform 27">
                <a:extLst>
                  <a:ext uri="{FF2B5EF4-FFF2-40B4-BE49-F238E27FC236}">
                    <a16:creationId xmlns:a16="http://schemas.microsoft.com/office/drawing/2014/main" id="{BAF7891B-5A9C-4011-B874-124658690FBA}"/>
                  </a:ext>
                </a:extLst>
              </p:cNvPr>
              <p:cNvSpPr>
                <a:spLocks/>
              </p:cNvSpPr>
              <p:nvPr userDrawn="1"/>
            </p:nvSpPr>
            <p:spPr bwMode="auto">
              <a:xfrm>
                <a:off x="565" y="3680"/>
                <a:ext cx="107" cy="238"/>
              </a:xfrm>
              <a:custGeom>
                <a:avLst/>
                <a:gdLst>
                  <a:gd name="T0" fmla="*/ 24 w 213"/>
                  <a:gd name="T1" fmla="*/ 0 h 478"/>
                  <a:gd name="T2" fmla="*/ 91 w 213"/>
                  <a:gd name="T3" fmla="*/ 25 h 478"/>
                  <a:gd name="T4" fmla="*/ 80 w 213"/>
                  <a:gd name="T5" fmla="*/ 192 h 478"/>
                  <a:gd name="T6" fmla="*/ 106 w 213"/>
                  <a:gd name="T7" fmla="*/ 327 h 478"/>
                  <a:gd name="T8" fmla="*/ 213 w 213"/>
                  <a:gd name="T9" fmla="*/ 451 h 478"/>
                  <a:gd name="T10" fmla="*/ 97 w 213"/>
                  <a:gd name="T11" fmla="*/ 478 h 478"/>
                  <a:gd name="T12" fmla="*/ 30 w 213"/>
                  <a:gd name="T13" fmla="*/ 344 h 478"/>
                  <a:gd name="T14" fmla="*/ 0 w 213"/>
                  <a:gd name="T15" fmla="*/ 57 h 478"/>
                  <a:gd name="T16" fmla="*/ 24 w 213"/>
                  <a:gd name="T17" fmla="*/ 0 h 478"/>
                  <a:gd name="T18" fmla="*/ 24 w 213"/>
                  <a:gd name="T19" fmla="*/ 0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99356" name="Group 28">
                <a:extLst>
                  <a:ext uri="{FF2B5EF4-FFF2-40B4-BE49-F238E27FC236}">
                    <a16:creationId xmlns:a16="http://schemas.microsoft.com/office/drawing/2014/main" id="{26E7CCEF-FD5C-476E-8815-B83FB3B195D3}"/>
                  </a:ext>
                </a:extLst>
              </p:cNvPr>
              <p:cNvGrpSpPr>
                <a:grpSpLocks/>
              </p:cNvGrpSpPr>
              <p:nvPr userDrawn="1"/>
            </p:nvGrpSpPr>
            <p:grpSpPr bwMode="auto">
              <a:xfrm>
                <a:off x="5" y="3490"/>
                <a:ext cx="1124" cy="678"/>
                <a:chOff x="5" y="3490"/>
                <a:chExt cx="1124" cy="678"/>
              </a:xfrm>
            </p:grpSpPr>
            <p:sp>
              <p:nvSpPr>
                <p:cNvPr id="99357" name="Freeform 29">
                  <a:extLst>
                    <a:ext uri="{FF2B5EF4-FFF2-40B4-BE49-F238E27FC236}">
                      <a16:creationId xmlns:a16="http://schemas.microsoft.com/office/drawing/2014/main" id="{FCF5A264-D34C-456E-BC58-5F5706064A39}"/>
                    </a:ext>
                  </a:extLst>
                </p:cNvPr>
                <p:cNvSpPr>
                  <a:spLocks/>
                </p:cNvSpPr>
                <p:nvPr userDrawn="1"/>
              </p:nvSpPr>
              <p:spPr bwMode="auto">
                <a:xfrm>
                  <a:off x="669" y="4048"/>
                  <a:ext cx="75" cy="87"/>
                </a:xfrm>
                <a:custGeom>
                  <a:avLst/>
                  <a:gdLst>
                    <a:gd name="T0" fmla="*/ 110 w 150"/>
                    <a:gd name="T1" fmla="*/ 0 h 173"/>
                    <a:gd name="T2" fmla="*/ 40 w 150"/>
                    <a:gd name="T3" fmla="*/ 66 h 173"/>
                    <a:gd name="T4" fmla="*/ 0 w 150"/>
                    <a:gd name="T5" fmla="*/ 173 h 173"/>
                    <a:gd name="T6" fmla="*/ 80 w 150"/>
                    <a:gd name="T7" fmla="*/ 160 h 173"/>
                    <a:gd name="T8" fmla="*/ 103 w 150"/>
                    <a:gd name="T9" fmla="*/ 84 h 173"/>
                    <a:gd name="T10" fmla="*/ 150 w 150"/>
                    <a:gd name="T11" fmla="*/ 27 h 173"/>
                    <a:gd name="T12" fmla="*/ 110 w 150"/>
                    <a:gd name="T13" fmla="*/ 0 h 173"/>
                    <a:gd name="T14" fmla="*/ 110 w 150"/>
                    <a:gd name="T15" fmla="*/ 0 h 1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8" name="Freeform 30">
                  <a:extLst>
                    <a:ext uri="{FF2B5EF4-FFF2-40B4-BE49-F238E27FC236}">
                      <a16:creationId xmlns:a16="http://schemas.microsoft.com/office/drawing/2014/main" id="{6B006F84-C762-4B4F-8760-56132DC5B73C}"/>
                    </a:ext>
                  </a:extLst>
                </p:cNvPr>
                <p:cNvSpPr>
                  <a:spLocks/>
                </p:cNvSpPr>
                <p:nvPr userDrawn="1"/>
              </p:nvSpPr>
              <p:spPr bwMode="auto">
                <a:xfrm>
                  <a:off x="5" y="3728"/>
                  <a:ext cx="842" cy="440"/>
                </a:xfrm>
                <a:custGeom>
                  <a:avLst/>
                  <a:gdLst>
                    <a:gd name="T0" fmla="*/ 156 w 1684"/>
                    <a:gd name="T1" fmla="*/ 0 h 880"/>
                    <a:gd name="T2" fmla="*/ 63 w 1684"/>
                    <a:gd name="T3" fmla="*/ 52 h 880"/>
                    <a:gd name="T4" fmla="*/ 0 w 1684"/>
                    <a:gd name="T5" fmla="*/ 208 h 880"/>
                    <a:gd name="T6" fmla="*/ 67 w 1684"/>
                    <a:gd name="T7" fmla="*/ 358 h 880"/>
                    <a:gd name="T8" fmla="*/ 1182 w 1684"/>
                    <a:gd name="T9" fmla="*/ 867 h 880"/>
                    <a:gd name="T10" fmla="*/ 1422 w 1684"/>
                    <a:gd name="T11" fmla="*/ 835 h 880"/>
                    <a:gd name="T12" fmla="*/ 1616 w 1684"/>
                    <a:gd name="T13" fmla="*/ 880 h 880"/>
                    <a:gd name="T14" fmla="*/ 1684 w 1684"/>
                    <a:gd name="T15" fmla="*/ 808 h 880"/>
                    <a:gd name="T16" fmla="*/ 1502 w 1684"/>
                    <a:gd name="T17" fmla="*/ 664 h 880"/>
                    <a:gd name="T18" fmla="*/ 1428 w 1684"/>
                    <a:gd name="T19" fmla="*/ 512 h 880"/>
                    <a:gd name="T20" fmla="*/ 1369 w 1684"/>
                    <a:gd name="T21" fmla="*/ 527 h 880"/>
                    <a:gd name="T22" fmla="*/ 1439 w 1684"/>
                    <a:gd name="T23" fmla="*/ 664 h 880"/>
                    <a:gd name="T24" fmla="*/ 1578 w 1684"/>
                    <a:gd name="T25" fmla="*/ 810 h 880"/>
                    <a:gd name="T26" fmla="*/ 1413 w 1684"/>
                    <a:gd name="T27" fmla="*/ 787 h 880"/>
                    <a:gd name="T28" fmla="*/ 1219 w 1684"/>
                    <a:gd name="T29" fmla="*/ 814 h 880"/>
                    <a:gd name="T30" fmla="*/ 1255 w 1684"/>
                    <a:gd name="T31" fmla="*/ 650 h 880"/>
                    <a:gd name="T32" fmla="*/ 1338 w 1684"/>
                    <a:gd name="T33" fmla="*/ 538 h 880"/>
                    <a:gd name="T34" fmla="*/ 1241 w 1684"/>
                    <a:gd name="T35" fmla="*/ 552 h 880"/>
                    <a:gd name="T36" fmla="*/ 1165 w 1684"/>
                    <a:gd name="T37" fmla="*/ 658 h 880"/>
                    <a:gd name="T38" fmla="*/ 1139 w 1684"/>
                    <a:gd name="T39" fmla="*/ 791 h 880"/>
                    <a:gd name="T40" fmla="*/ 107 w 1684"/>
                    <a:gd name="T41" fmla="*/ 310 h 880"/>
                    <a:gd name="T42" fmla="*/ 80 w 1684"/>
                    <a:gd name="T43" fmla="*/ 215 h 880"/>
                    <a:gd name="T44" fmla="*/ 103 w 1684"/>
                    <a:gd name="T45" fmla="*/ 95 h 880"/>
                    <a:gd name="T46" fmla="*/ 217 w 1684"/>
                    <a:gd name="T47" fmla="*/ 0 h 880"/>
                    <a:gd name="T48" fmla="*/ 156 w 1684"/>
                    <a:gd name="T49" fmla="*/ 0 h 880"/>
                    <a:gd name="T50" fmla="*/ 156 w 1684"/>
                    <a:gd name="T51" fmla="*/ 0 h 8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59" name="Freeform 31">
                  <a:extLst>
                    <a:ext uri="{FF2B5EF4-FFF2-40B4-BE49-F238E27FC236}">
                      <a16:creationId xmlns:a16="http://schemas.microsoft.com/office/drawing/2014/main" id="{B35B44FA-A00F-4C45-BC7F-93B65F9B1FF9}"/>
                    </a:ext>
                  </a:extLst>
                </p:cNvPr>
                <p:cNvSpPr>
                  <a:spLocks/>
                </p:cNvSpPr>
                <p:nvPr userDrawn="1"/>
              </p:nvSpPr>
              <p:spPr bwMode="auto">
                <a:xfrm>
                  <a:off x="106" y="3770"/>
                  <a:ext cx="80" cy="167"/>
                </a:xfrm>
                <a:custGeom>
                  <a:avLst/>
                  <a:gdLst>
                    <a:gd name="T0" fmla="*/ 116 w 160"/>
                    <a:gd name="T1" fmla="*/ 0 h 335"/>
                    <a:gd name="T2" fmla="*/ 19 w 160"/>
                    <a:gd name="T3" fmla="*/ 106 h 335"/>
                    <a:gd name="T4" fmla="*/ 0 w 160"/>
                    <a:gd name="T5" fmla="*/ 230 h 335"/>
                    <a:gd name="T6" fmla="*/ 33 w 160"/>
                    <a:gd name="T7" fmla="*/ 314 h 335"/>
                    <a:gd name="T8" fmla="*/ 94 w 160"/>
                    <a:gd name="T9" fmla="*/ 335 h 335"/>
                    <a:gd name="T10" fmla="*/ 76 w 160"/>
                    <a:gd name="T11" fmla="*/ 154 h 335"/>
                    <a:gd name="T12" fmla="*/ 160 w 160"/>
                    <a:gd name="T13" fmla="*/ 17 h 335"/>
                    <a:gd name="T14" fmla="*/ 116 w 160"/>
                    <a:gd name="T15" fmla="*/ 0 h 335"/>
                    <a:gd name="T16" fmla="*/ 116 w 160"/>
                    <a:gd name="T17" fmla="*/ 0 h 3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0" name="Freeform 32">
                  <a:extLst>
                    <a:ext uri="{FF2B5EF4-FFF2-40B4-BE49-F238E27FC236}">
                      <a16:creationId xmlns:a16="http://schemas.microsoft.com/office/drawing/2014/main" id="{EA60B541-030D-4D7B-B52E-96DC55398EB3}"/>
                    </a:ext>
                  </a:extLst>
                </p:cNvPr>
                <p:cNvSpPr>
                  <a:spLocks/>
                </p:cNvSpPr>
                <p:nvPr userDrawn="1"/>
              </p:nvSpPr>
              <p:spPr bwMode="auto">
                <a:xfrm>
                  <a:off x="449" y="3490"/>
                  <a:ext cx="322" cy="594"/>
                </a:xfrm>
                <a:custGeom>
                  <a:avLst/>
                  <a:gdLst>
                    <a:gd name="T0" fmla="*/ 218 w 642"/>
                    <a:gd name="T1" fmla="*/ 896 h 1188"/>
                    <a:gd name="T2" fmla="*/ 0 w 642"/>
                    <a:gd name="T3" fmla="*/ 124 h 1188"/>
                    <a:gd name="T4" fmla="*/ 81 w 642"/>
                    <a:gd name="T5" fmla="*/ 38 h 1188"/>
                    <a:gd name="T6" fmla="*/ 258 w 642"/>
                    <a:gd name="T7" fmla="*/ 0 h 1188"/>
                    <a:gd name="T8" fmla="*/ 399 w 642"/>
                    <a:gd name="T9" fmla="*/ 57 h 1188"/>
                    <a:gd name="T10" fmla="*/ 642 w 642"/>
                    <a:gd name="T11" fmla="*/ 1188 h 1188"/>
                    <a:gd name="T12" fmla="*/ 555 w 642"/>
                    <a:gd name="T13" fmla="*/ 1091 h 1188"/>
                    <a:gd name="T14" fmla="*/ 355 w 642"/>
                    <a:gd name="T15" fmla="*/ 97 h 1188"/>
                    <a:gd name="T16" fmla="*/ 226 w 642"/>
                    <a:gd name="T17" fmla="*/ 61 h 1188"/>
                    <a:gd name="T18" fmla="*/ 119 w 642"/>
                    <a:gd name="T19" fmla="*/ 74 h 1188"/>
                    <a:gd name="T20" fmla="*/ 76 w 642"/>
                    <a:gd name="T21" fmla="*/ 141 h 1188"/>
                    <a:gd name="T22" fmla="*/ 306 w 642"/>
                    <a:gd name="T23" fmla="*/ 924 h 1188"/>
                    <a:gd name="T24" fmla="*/ 218 w 642"/>
                    <a:gd name="T25" fmla="*/ 896 h 1188"/>
                    <a:gd name="T26" fmla="*/ 218 w 642"/>
                    <a:gd name="T27" fmla="*/ 89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1" name="Freeform 33">
                  <a:extLst>
                    <a:ext uri="{FF2B5EF4-FFF2-40B4-BE49-F238E27FC236}">
                      <a16:creationId xmlns:a16="http://schemas.microsoft.com/office/drawing/2014/main" id="{871CC3CB-7849-411C-8EDB-305C38398FC5}"/>
                    </a:ext>
                  </a:extLst>
                </p:cNvPr>
                <p:cNvSpPr>
                  <a:spLocks/>
                </p:cNvSpPr>
                <p:nvPr userDrawn="1"/>
              </p:nvSpPr>
              <p:spPr bwMode="auto">
                <a:xfrm>
                  <a:off x="578" y="3650"/>
                  <a:ext cx="96" cy="252"/>
                </a:xfrm>
                <a:custGeom>
                  <a:avLst/>
                  <a:gdLst>
                    <a:gd name="T0" fmla="*/ 0 w 192"/>
                    <a:gd name="T1" fmla="*/ 27 h 504"/>
                    <a:gd name="T2" fmla="*/ 76 w 192"/>
                    <a:gd name="T3" fmla="*/ 194 h 504"/>
                    <a:gd name="T4" fmla="*/ 113 w 192"/>
                    <a:gd name="T5" fmla="*/ 318 h 504"/>
                    <a:gd name="T6" fmla="*/ 116 w 192"/>
                    <a:gd name="T7" fmla="*/ 504 h 504"/>
                    <a:gd name="T8" fmla="*/ 192 w 192"/>
                    <a:gd name="T9" fmla="*/ 504 h 504"/>
                    <a:gd name="T10" fmla="*/ 187 w 192"/>
                    <a:gd name="T11" fmla="*/ 360 h 504"/>
                    <a:gd name="T12" fmla="*/ 162 w 192"/>
                    <a:gd name="T13" fmla="*/ 208 h 504"/>
                    <a:gd name="T14" fmla="*/ 99 w 192"/>
                    <a:gd name="T15" fmla="*/ 59 h 504"/>
                    <a:gd name="T16" fmla="*/ 63 w 192"/>
                    <a:gd name="T17" fmla="*/ 0 h 504"/>
                    <a:gd name="T18" fmla="*/ 0 w 192"/>
                    <a:gd name="T19" fmla="*/ 27 h 504"/>
                    <a:gd name="T20" fmla="*/ 0 w 192"/>
                    <a:gd name="T21" fmla="*/ 27 h 5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2" name="Freeform 34">
                  <a:extLst>
                    <a:ext uri="{FF2B5EF4-FFF2-40B4-BE49-F238E27FC236}">
                      <a16:creationId xmlns:a16="http://schemas.microsoft.com/office/drawing/2014/main" id="{53888893-15EA-4710-8A1D-A4E86CA176B5}"/>
                    </a:ext>
                  </a:extLst>
                </p:cNvPr>
                <p:cNvSpPr>
                  <a:spLocks/>
                </p:cNvSpPr>
                <p:nvPr userDrawn="1"/>
              </p:nvSpPr>
              <p:spPr bwMode="auto">
                <a:xfrm>
                  <a:off x="328" y="3630"/>
                  <a:ext cx="195" cy="135"/>
                </a:xfrm>
                <a:custGeom>
                  <a:avLst/>
                  <a:gdLst>
                    <a:gd name="T0" fmla="*/ 297 w 390"/>
                    <a:gd name="T1" fmla="*/ 0 h 269"/>
                    <a:gd name="T2" fmla="*/ 257 w 390"/>
                    <a:gd name="T3" fmla="*/ 17 h 269"/>
                    <a:gd name="T4" fmla="*/ 253 w 390"/>
                    <a:gd name="T5" fmla="*/ 66 h 269"/>
                    <a:gd name="T6" fmla="*/ 0 w 390"/>
                    <a:gd name="T7" fmla="*/ 169 h 269"/>
                    <a:gd name="T8" fmla="*/ 0 w 390"/>
                    <a:gd name="T9" fmla="*/ 222 h 269"/>
                    <a:gd name="T10" fmla="*/ 284 w 390"/>
                    <a:gd name="T11" fmla="*/ 226 h 269"/>
                    <a:gd name="T12" fmla="*/ 320 w 390"/>
                    <a:gd name="T13" fmla="*/ 269 h 269"/>
                    <a:gd name="T14" fmla="*/ 390 w 390"/>
                    <a:gd name="T15" fmla="*/ 266 h 269"/>
                    <a:gd name="T16" fmla="*/ 383 w 390"/>
                    <a:gd name="T17" fmla="*/ 190 h 269"/>
                    <a:gd name="T18" fmla="*/ 116 w 390"/>
                    <a:gd name="T19" fmla="*/ 176 h 269"/>
                    <a:gd name="T20" fmla="*/ 333 w 390"/>
                    <a:gd name="T21" fmla="*/ 89 h 269"/>
                    <a:gd name="T22" fmla="*/ 297 w 390"/>
                    <a:gd name="T23" fmla="*/ 0 h 269"/>
                    <a:gd name="T24" fmla="*/ 297 w 390"/>
                    <a:gd name="T25"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3" name="Freeform 35">
                  <a:extLst>
                    <a:ext uri="{FF2B5EF4-FFF2-40B4-BE49-F238E27FC236}">
                      <a16:creationId xmlns:a16="http://schemas.microsoft.com/office/drawing/2014/main" id="{B4716535-B82A-4F8D-8284-684AF57C98AF}"/>
                    </a:ext>
                  </a:extLst>
                </p:cNvPr>
                <p:cNvSpPr>
                  <a:spLocks/>
                </p:cNvSpPr>
                <p:nvPr userDrawn="1"/>
              </p:nvSpPr>
              <p:spPr bwMode="auto">
                <a:xfrm>
                  <a:off x="658" y="3538"/>
                  <a:ext cx="471" cy="212"/>
                </a:xfrm>
                <a:custGeom>
                  <a:avLst/>
                  <a:gdLst>
                    <a:gd name="T0" fmla="*/ 0 w 941"/>
                    <a:gd name="T1" fmla="*/ 131 h 424"/>
                    <a:gd name="T2" fmla="*/ 863 w 941"/>
                    <a:gd name="T3" fmla="*/ 0 h 424"/>
                    <a:gd name="T4" fmla="*/ 926 w 941"/>
                    <a:gd name="T5" fmla="*/ 78 h 424"/>
                    <a:gd name="T6" fmla="*/ 941 w 941"/>
                    <a:gd name="T7" fmla="*/ 181 h 424"/>
                    <a:gd name="T8" fmla="*/ 903 w 941"/>
                    <a:gd name="T9" fmla="*/ 282 h 424"/>
                    <a:gd name="T10" fmla="*/ 57 w 941"/>
                    <a:gd name="T11" fmla="*/ 424 h 424"/>
                    <a:gd name="T12" fmla="*/ 53 w 941"/>
                    <a:gd name="T13" fmla="*/ 384 h 424"/>
                    <a:gd name="T14" fmla="*/ 863 w 941"/>
                    <a:gd name="T15" fmla="*/ 242 h 424"/>
                    <a:gd name="T16" fmla="*/ 893 w 941"/>
                    <a:gd name="T17" fmla="*/ 145 h 424"/>
                    <a:gd name="T18" fmla="*/ 840 w 941"/>
                    <a:gd name="T19" fmla="*/ 57 h 424"/>
                    <a:gd name="T20" fmla="*/ 0 w 941"/>
                    <a:gd name="T21" fmla="*/ 185 h 424"/>
                    <a:gd name="T22" fmla="*/ 0 w 941"/>
                    <a:gd name="T23" fmla="*/ 131 h 424"/>
                    <a:gd name="T24" fmla="*/ 0 w 941"/>
                    <a:gd name="T25" fmla="*/ 131 h 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4" name="Freeform 36">
                  <a:extLst>
                    <a:ext uri="{FF2B5EF4-FFF2-40B4-BE49-F238E27FC236}">
                      <a16:creationId xmlns:a16="http://schemas.microsoft.com/office/drawing/2014/main" id="{7680F86B-CFC2-4579-95B0-DAF9412AA96E}"/>
                    </a:ext>
                  </a:extLst>
                </p:cNvPr>
                <p:cNvSpPr>
                  <a:spLocks/>
                </p:cNvSpPr>
                <p:nvPr userDrawn="1"/>
              </p:nvSpPr>
              <p:spPr bwMode="auto">
                <a:xfrm>
                  <a:off x="717" y="3606"/>
                  <a:ext cx="245" cy="86"/>
                </a:xfrm>
                <a:custGeom>
                  <a:avLst/>
                  <a:gdLst>
                    <a:gd name="T0" fmla="*/ 0 w 488"/>
                    <a:gd name="T1" fmla="*/ 126 h 173"/>
                    <a:gd name="T2" fmla="*/ 66 w 488"/>
                    <a:gd name="T3" fmla="*/ 173 h 173"/>
                    <a:gd name="T4" fmla="*/ 222 w 488"/>
                    <a:gd name="T5" fmla="*/ 166 h 173"/>
                    <a:gd name="T6" fmla="*/ 418 w 488"/>
                    <a:gd name="T7" fmla="*/ 116 h 173"/>
                    <a:gd name="T8" fmla="*/ 488 w 488"/>
                    <a:gd name="T9" fmla="*/ 42 h 173"/>
                    <a:gd name="T10" fmla="*/ 443 w 488"/>
                    <a:gd name="T11" fmla="*/ 2 h 173"/>
                    <a:gd name="T12" fmla="*/ 253 w 488"/>
                    <a:gd name="T13" fmla="*/ 0 h 173"/>
                    <a:gd name="T14" fmla="*/ 110 w 488"/>
                    <a:gd name="T15" fmla="*/ 12 h 173"/>
                    <a:gd name="T16" fmla="*/ 15 w 488"/>
                    <a:gd name="T17" fmla="*/ 76 h 173"/>
                    <a:gd name="T18" fmla="*/ 112 w 488"/>
                    <a:gd name="T19" fmla="*/ 95 h 173"/>
                    <a:gd name="T20" fmla="*/ 275 w 488"/>
                    <a:gd name="T21" fmla="*/ 53 h 173"/>
                    <a:gd name="T22" fmla="*/ 416 w 488"/>
                    <a:gd name="T23" fmla="*/ 53 h 173"/>
                    <a:gd name="T24" fmla="*/ 268 w 488"/>
                    <a:gd name="T25" fmla="*/ 110 h 173"/>
                    <a:gd name="T26" fmla="*/ 142 w 488"/>
                    <a:gd name="T27" fmla="*/ 126 h 173"/>
                    <a:gd name="T28" fmla="*/ 0 w 488"/>
                    <a:gd name="T29" fmla="*/ 126 h 173"/>
                    <a:gd name="T30" fmla="*/ 0 w 488"/>
                    <a:gd name="T31" fmla="*/ 126 h 1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grpSp>
      </p:grpSp>
      <p:grpSp>
        <p:nvGrpSpPr>
          <p:cNvPr id="99365" name="Group 37">
            <a:extLst>
              <a:ext uri="{FF2B5EF4-FFF2-40B4-BE49-F238E27FC236}">
                <a16:creationId xmlns:a16="http://schemas.microsoft.com/office/drawing/2014/main" id="{D66FC01C-7858-4822-AD91-72B23D2F6249}"/>
              </a:ext>
            </a:extLst>
          </p:cNvPr>
          <p:cNvGrpSpPr>
            <a:grpSpLocks/>
          </p:cNvGrpSpPr>
          <p:nvPr/>
        </p:nvGrpSpPr>
        <p:grpSpPr bwMode="auto">
          <a:xfrm>
            <a:off x="8680450" y="2116138"/>
            <a:ext cx="385763" cy="4308475"/>
            <a:chOff x="5468" y="1333"/>
            <a:chExt cx="243" cy="2714"/>
          </a:xfrm>
        </p:grpSpPr>
        <p:sp>
          <p:nvSpPr>
            <p:cNvPr id="99366" name="Freeform 38">
              <a:extLst>
                <a:ext uri="{FF2B5EF4-FFF2-40B4-BE49-F238E27FC236}">
                  <a16:creationId xmlns:a16="http://schemas.microsoft.com/office/drawing/2014/main" id="{379AE12E-5D0F-49A0-AE34-71489E23CD6D}"/>
                </a:ext>
              </a:extLst>
            </p:cNvPr>
            <p:cNvSpPr>
              <a:spLocks/>
            </p:cNvSpPr>
            <p:nvPr userDrawn="1"/>
          </p:nvSpPr>
          <p:spPr bwMode="auto">
            <a:xfrm flipH="1">
              <a:off x="5468" y="2620"/>
              <a:ext cx="205" cy="1427"/>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67" name="Freeform 39">
              <a:extLst>
                <a:ext uri="{FF2B5EF4-FFF2-40B4-BE49-F238E27FC236}">
                  <a16:creationId xmlns:a16="http://schemas.microsoft.com/office/drawing/2014/main" id="{B364431A-3202-4491-9800-70E63226CD2D}"/>
                </a:ext>
              </a:extLst>
            </p:cNvPr>
            <p:cNvSpPr>
              <a:spLocks/>
            </p:cNvSpPr>
            <p:nvPr userDrawn="1"/>
          </p:nvSpPr>
          <p:spPr bwMode="auto">
            <a:xfrm flipH="1">
              <a:off x="5506" y="1333"/>
              <a:ext cx="205" cy="1633"/>
            </a:xfrm>
            <a:custGeom>
              <a:avLst/>
              <a:gdLst>
                <a:gd name="T0" fmla="*/ 692 w 772"/>
                <a:gd name="T1" fmla="*/ 3156 h 3266"/>
                <a:gd name="T2" fmla="*/ 380 w 772"/>
                <a:gd name="T3" fmla="*/ 2945 h 3266"/>
                <a:gd name="T4" fmla="*/ 319 w 772"/>
                <a:gd name="T5" fmla="*/ 2783 h 3266"/>
                <a:gd name="T6" fmla="*/ 371 w 772"/>
                <a:gd name="T7" fmla="*/ 2542 h 3266"/>
                <a:gd name="T8" fmla="*/ 591 w 772"/>
                <a:gd name="T9" fmla="*/ 2251 h 3266"/>
                <a:gd name="T10" fmla="*/ 641 w 772"/>
                <a:gd name="T11" fmla="*/ 2070 h 3266"/>
                <a:gd name="T12" fmla="*/ 591 w 772"/>
                <a:gd name="T13" fmla="*/ 1948 h 3266"/>
                <a:gd name="T14" fmla="*/ 401 w 772"/>
                <a:gd name="T15" fmla="*/ 1859 h 3266"/>
                <a:gd name="T16" fmla="*/ 361 w 772"/>
                <a:gd name="T17" fmla="*/ 1747 h 3266"/>
                <a:gd name="T18" fmla="*/ 430 w 772"/>
                <a:gd name="T19" fmla="*/ 1587 h 3266"/>
                <a:gd name="T20" fmla="*/ 741 w 772"/>
                <a:gd name="T21" fmla="*/ 1156 h 3266"/>
                <a:gd name="T22" fmla="*/ 772 w 772"/>
                <a:gd name="T23" fmla="*/ 945 h 3266"/>
                <a:gd name="T24" fmla="*/ 692 w 772"/>
                <a:gd name="T25" fmla="*/ 713 h 3266"/>
                <a:gd name="T26" fmla="*/ 430 w 772"/>
                <a:gd name="T27" fmla="*/ 603 h 3266"/>
                <a:gd name="T28" fmla="*/ 200 w 772"/>
                <a:gd name="T29" fmla="*/ 422 h 3266"/>
                <a:gd name="T30" fmla="*/ 0 w 772"/>
                <a:gd name="T31" fmla="*/ 0 h 3266"/>
                <a:gd name="T32" fmla="*/ 29 w 772"/>
                <a:gd name="T33" fmla="*/ 382 h 3266"/>
                <a:gd name="T34" fmla="*/ 179 w 772"/>
                <a:gd name="T35" fmla="*/ 612 h 3266"/>
                <a:gd name="T36" fmla="*/ 380 w 772"/>
                <a:gd name="T37" fmla="*/ 753 h 3266"/>
                <a:gd name="T38" fmla="*/ 601 w 772"/>
                <a:gd name="T39" fmla="*/ 833 h 3266"/>
                <a:gd name="T40" fmla="*/ 612 w 772"/>
                <a:gd name="T41" fmla="*/ 1044 h 3266"/>
                <a:gd name="T42" fmla="*/ 500 w 772"/>
                <a:gd name="T43" fmla="*/ 1266 h 3266"/>
                <a:gd name="T44" fmla="*/ 240 w 772"/>
                <a:gd name="T45" fmla="*/ 1658 h 3266"/>
                <a:gd name="T46" fmla="*/ 230 w 772"/>
                <a:gd name="T47" fmla="*/ 1909 h 3266"/>
                <a:gd name="T48" fmla="*/ 471 w 772"/>
                <a:gd name="T49" fmla="*/ 2049 h 3266"/>
                <a:gd name="T50" fmla="*/ 460 w 772"/>
                <a:gd name="T51" fmla="*/ 2180 h 3266"/>
                <a:gd name="T52" fmla="*/ 249 w 772"/>
                <a:gd name="T53" fmla="*/ 2452 h 3266"/>
                <a:gd name="T54" fmla="*/ 160 w 772"/>
                <a:gd name="T55" fmla="*/ 2713 h 3266"/>
                <a:gd name="T56" fmla="*/ 240 w 772"/>
                <a:gd name="T57" fmla="*/ 2994 h 3266"/>
                <a:gd name="T58" fmla="*/ 430 w 772"/>
                <a:gd name="T59" fmla="*/ 3144 h 3266"/>
                <a:gd name="T60" fmla="*/ 671 w 772"/>
                <a:gd name="T61" fmla="*/ 3266 h 3266"/>
                <a:gd name="T62" fmla="*/ 692 w 772"/>
                <a:gd name="T63" fmla="*/ 3156 h 3266"/>
                <a:gd name="T64" fmla="*/ 692 w 772"/>
                <a:gd name="T65" fmla="*/ 3156 h 32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grpSp>
        <p:nvGrpSpPr>
          <p:cNvPr id="99368" name="Group 40">
            <a:extLst>
              <a:ext uri="{FF2B5EF4-FFF2-40B4-BE49-F238E27FC236}">
                <a16:creationId xmlns:a16="http://schemas.microsoft.com/office/drawing/2014/main" id="{FCE3246D-6E1E-43A1-96A6-8E434034550A}"/>
              </a:ext>
            </a:extLst>
          </p:cNvPr>
          <p:cNvGrpSpPr>
            <a:grpSpLocks/>
          </p:cNvGrpSpPr>
          <p:nvPr/>
        </p:nvGrpSpPr>
        <p:grpSpPr bwMode="auto">
          <a:xfrm>
            <a:off x="7318375" y="90488"/>
            <a:ext cx="2133600" cy="1911350"/>
            <a:chOff x="4610" y="57"/>
            <a:chExt cx="1344" cy="1204"/>
          </a:xfrm>
        </p:grpSpPr>
        <p:grpSp>
          <p:nvGrpSpPr>
            <p:cNvPr id="99369" name="Group 41">
              <a:extLst>
                <a:ext uri="{FF2B5EF4-FFF2-40B4-BE49-F238E27FC236}">
                  <a16:creationId xmlns:a16="http://schemas.microsoft.com/office/drawing/2014/main" id="{7BD13294-049F-440A-83F8-5154CCF2FBCC}"/>
                </a:ext>
              </a:extLst>
            </p:cNvPr>
            <p:cNvGrpSpPr>
              <a:grpSpLocks/>
            </p:cNvGrpSpPr>
            <p:nvPr userDrawn="1"/>
          </p:nvGrpSpPr>
          <p:grpSpPr bwMode="auto">
            <a:xfrm>
              <a:off x="4610" y="57"/>
              <a:ext cx="1344" cy="1204"/>
              <a:chOff x="4610" y="57"/>
              <a:chExt cx="1344" cy="1204"/>
            </a:xfrm>
          </p:grpSpPr>
          <p:sp>
            <p:nvSpPr>
              <p:cNvPr id="99370" name="Freeform 42">
                <a:extLst>
                  <a:ext uri="{FF2B5EF4-FFF2-40B4-BE49-F238E27FC236}">
                    <a16:creationId xmlns:a16="http://schemas.microsoft.com/office/drawing/2014/main" id="{14D20405-25D7-4311-A772-6456BF09F435}"/>
                  </a:ext>
                </a:extLst>
              </p:cNvPr>
              <p:cNvSpPr>
                <a:spLocks/>
              </p:cNvSpPr>
              <p:nvPr userDrawn="1"/>
            </p:nvSpPr>
            <p:spPr bwMode="auto">
              <a:xfrm rot="-3172564">
                <a:off x="5430" y="1086"/>
                <a:ext cx="62" cy="288"/>
              </a:xfrm>
              <a:custGeom>
                <a:avLst/>
                <a:gdLst>
                  <a:gd name="T0" fmla="*/ 123 w 245"/>
                  <a:gd name="T1" fmla="*/ 9 h 806"/>
                  <a:gd name="T2" fmla="*/ 131 w 245"/>
                  <a:gd name="T3" fmla="*/ 342 h 806"/>
                  <a:gd name="T4" fmla="*/ 0 w 245"/>
                  <a:gd name="T5" fmla="*/ 806 h 806"/>
                  <a:gd name="T6" fmla="*/ 79 w 245"/>
                  <a:gd name="T7" fmla="*/ 789 h 806"/>
                  <a:gd name="T8" fmla="*/ 218 w 245"/>
                  <a:gd name="T9" fmla="*/ 376 h 806"/>
                  <a:gd name="T10" fmla="*/ 245 w 245"/>
                  <a:gd name="T11" fmla="*/ 0 h 806"/>
                  <a:gd name="T12" fmla="*/ 123 w 245"/>
                  <a:gd name="T13" fmla="*/ 9 h 806"/>
                  <a:gd name="T14" fmla="*/ 123 w 245"/>
                  <a:gd name="T15" fmla="*/ 9 h 80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nvGrpSpPr>
              <p:cNvPr id="99371" name="Group 43">
                <a:extLst>
                  <a:ext uri="{FF2B5EF4-FFF2-40B4-BE49-F238E27FC236}">
                    <a16:creationId xmlns:a16="http://schemas.microsoft.com/office/drawing/2014/main" id="{4882AB57-ED53-4E63-800C-972B6D0D8C56}"/>
                  </a:ext>
                </a:extLst>
              </p:cNvPr>
              <p:cNvGrpSpPr>
                <a:grpSpLocks/>
              </p:cNvGrpSpPr>
              <p:nvPr userDrawn="1"/>
            </p:nvGrpSpPr>
            <p:grpSpPr bwMode="auto">
              <a:xfrm>
                <a:off x="4610" y="57"/>
                <a:ext cx="1344" cy="985"/>
                <a:chOff x="4610" y="57"/>
                <a:chExt cx="1344" cy="985"/>
              </a:xfrm>
            </p:grpSpPr>
            <p:sp>
              <p:nvSpPr>
                <p:cNvPr id="99372" name="Freeform 44">
                  <a:extLst>
                    <a:ext uri="{FF2B5EF4-FFF2-40B4-BE49-F238E27FC236}">
                      <a16:creationId xmlns:a16="http://schemas.microsoft.com/office/drawing/2014/main" id="{3F568506-57F5-40BA-9524-CED7AEFCABA7}"/>
                    </a:ext>
                  </a:extLst>
                </p:cNvPr>
                <p:cNvSpPr>
                  <a:spLocks/>
                </p:cNvSpPr>
                <p:nvPr userDrawn="1"/>
              </p:nvSpPr>
              <p:spPr bwMode="auto">
                <a:xfrm rot="-3172564">
                  <a:off x="4966" y="71"/>
                  <a:ext cx="153" cy="125"/>
                </a:xfrm>
                <a:custGeom>
                  <a:avLst/>
                  <a:gdLst>
                    <a:gd name="T0" fmla="*/ 0 w 604"/>
                    <a:gd name="T1" fmla="*/ 0 h 349"/>
                    <a:gd name="T2" fmla="*/ 298 w 604"/>
                    <a:gd name="T3" fmla="*/ 184 h 349"/>
                    <a:gd name="T4" fmla="*/ 500 w 604"/>
                    <a:gd name="T5" fmla="*/ 349 h 349"/>
                    <a:gd name="T6" fmla="*/ 604 w 604"/>
                    <a:gd name="T7" fmla="*/ 140 h 349"/>
                    <a:gd name="T8" fmla="*/ 359 w 604"/>
                    <a:gd name="T9" fmla="*/ 9 h 349"/>
                    <a:gd name="T10" fmla="*/ 464 w 604"/>
                    <a:gd name="T11" fmla="*/ 184 h 349"/>
                    <a:gd name="T12" fmla="*/ 131 w 604"/>
                    <a:gd name="T13" fmla="*/ 17 h 349"/>
                    <a:gd name="T14" fmla="*/ 0 w 604"/>
                    <a:gd name="T15" fmla="*/ 0 h 349"/>
                    <a:gd name="T16" fmla="*/ 0 w 604"/>
                    <a:gd name="T17" fmla="*/ 0 h 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3" name="Freeform 45">
                  <a:extLst>
                    <a:ext uri="{FF2B5EF4-FFF2-40B4-BE49-F238E27FC236}">
                      <a16:creationId xmlns:a16="http://schemas.microsoft.com/office/drawing/2014/main" id="{B473353A-9BBD-4498-992D-1AF05F6B3CFF}"/>
                    </a:ext>
                  </a:extLst>
                </p:cNvPr>
                <p:cNvSpPr>
                  <a:spLocks/>
                </p:cNvSpPr>
                <p:nvPr userDrawn="1"/>
              </p:nvSpPr>
              <p:spPr bwMode="auto">
                <a:xfrm rot="-3172564">
                  <a:off x="5048" y="332"/>
                  <a:ext cx="269" cy="438"/>
                </a:xfrm>
                <a:custGeom>
                  <a:avLst/>
                  <a:gdLst>
                    <a:gd name="T0" fmla="*/ 741 w 1064"/>
                    <a:gd name="T1" fmla="*/ 129 h 1230"/>
                    <a:gd name="T2" fmla="*/ 485 w 1064"/>
                    <a:gd name="T3" fmla="*/ 352 h 1230"/>
                    <a:gd name="T4" fmla="*/ 163 w 1064"/>
                    <a:gd name="T5" fmla="*/ 762 h 1230"/>
                    <a:gd name="T6" fmla="*/ 0 w 1064"/>
                    <a:gd name="T7" fmla="*/ 1101 h 1230"/>
                    <a:gd name="T8" fmla="*/ 59 w 1064"/>
                    <a:gd name="T9" fmla="*/ 1230 h 1230"/>
                    <a:gd name="T10" fmla="*/ 262 w 1064"/>
                    <a:gd name="T11" fmla="*/ 1201 h 1230"/>
                    <a:gd name="T12" fmla="*/ 578 w 1064"/>
                    <a:gd name="T13" fmla="*/ 914 h 1230"/>
                    <a:gd name="T14" fmla="*/ 876 w 1064"/>
                    <a:gd name="T15" fmla="*/ 534 h 1230"/>
                    <a:gd name="T16" fmla="*/ 1034 w 1064"/>
                    <a:gd name="T17" fmla="*/ 270 h 1230"/>
                    <a:gd name="T18" fmla="*/ 1064 w 1064"/>
                    <a:gd name="T19" fmla="*/ 84 h 1230"/>
                    <a:gd name="T20" fmla="*/ 977 w 1064"/>
                    <a:gd name="T21" fmla="*/ 0 h 1230"/>
                    <a:gd name="T22" fmla="*/ 836 w 1064"/>
                    <a:gd name="T23" fmla="*/ 65 h 1230"/>
                    <a:gd name="T24" fmla="*/ 969 w 1064"/>
                    <a:gd name="T25" fmla="*/ 107 h 1230"/>
                    <a:gd name="T26" fmla="*/ 876 w 1064"/>
                    <a:gd name="T27" fmla="*/ 352 h 1230"/>
                    <a:gd name="T28" fmla="*/ 690 w 1064"/>
                    <a:gd name="T29" fmla="*/ 656 h 1230"/>
                    <a:gd name="T30" fmla="*/ 350 w 1064"/>
                    <a:gd name="T31" fmla="*/ 1008 h 1230"/>
                    <a:gd name="T32" fmla="*/ 116 w 1064"/>
                    <a:gd name="T33" fmla="*/ 1114 h 1230"/>
                    <a:gd name="T34" fmla="*/ 135 w 1064"/>
                    <a:gd name="T35" fmla="*/ 943 h 1230"/>
                    <a:gd name="T36" fmla="*/ 437 w 1064"/>
                    <a:gd name="T37" fmla="*/ 504 h 1230"/>
                    <a:gd name="T38" fmla="*/ 831 w 1064"/>
                    <a:gd name="T39" fmla="*/ 118 h 1230"/>
                    <a:gd name="T40" fmla="*/ 741 w 1064"/>
                    <a:gd name="T41" fmla="*/ 129 h 1230"/>
                    <a:gd name="T42" fmla="*/ 741 w 1064"/>
                    <a:gd name="T43" fmla="*/ 129 h 12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4" name="Freeform 46">
                  <a:extLst>
                    <a:ext uri="{FF2B5EF4-FFF2-40B4-BE49-F238E27FC236}">
                      <a16:creationId xmlns:a16="http://schemas.microsoft.com/office/drawing/2014/main" id="{7618AB9C-E548-44B0-A030-5E87CF11D1F6}"/>
                    </a:ext>
                  </a:extLst>
                </p:cNvPr>
                <p:cNvSpPr>
                  <a:spLocks/>
                </p:cNvSpPr>
                <p:nvPr userDrawn="1"/>
              </p:nvSpPr>
              <p:spPr bwMode="auto">
                <a:xfrm rot="-3172564">
                  <a:off x="4858" y="182"/>
                  <a:ext cx="505" cy="898"/>
                </a:xfrm>
                <a:custGeom>
                  <a:avLst/>
                  <a:gdLst>
                    <a:gd name="T0" fmla="*/ 1941 w 2002"/>
                    <a:gd name="T1" fmla="*/ 0 h 2521"/>
                    <a:gd name="T2" fmla="*/ 0 w 2002"/>
                    <a:gd name="T3" fmla="*/ 2521 h 2521"/>
                    <a:gd name="T4" fmla="*/ 192 w 2002"/>
                    <a:gd name="T5" fmla="*/ 2450 h 2521"/>
                    <a:gd name="T6" fmla="*/ 2002 w 2002"/>
                    <a:gd name="T7" fmla="*/ 61 h 2521"/>
                    <a:gd name="T8" fmla="*/ 1941 w 2002"/>
                    <a:gd name="T9" fmla="*/ 0 h 2521"/>
                    <a:gd name="T10" fmla="*/ 1941 w 2002"/>
                    <a:gd name="T11" fmla="*/ 0 h 2521"/>
                  </a:gdLst>
                  <a:ahLst/>
                  <a:cxnLst>
                    <a:cxn ang="0">
                      <a:pos x="T0" y="T1"/>
                    </a:cxn>
                    <a:cxn ang="0">
                      <a:pos x="T2" y="T3"/>
                    </a:cxn>
                    <a:cxn ang="0">
                      <a:pos x="T4" y="T5"/>
                    </a:cxn>
                    <a:cxn ang="0">
                      <a:pos x="T6" y="T7"/>
                    </a:cxn>
                    <a:cxn ang="0">
                      <a:pos x="T8" y="T9"/>
                    </a:cxn>
                    <a:cxn ang="0">
                      <a:pos x="T10" y="T11"/>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5" name="Freeform 47">
                  <a:extLst>
                    <a:ext uri="{FF2B5EF4-FFF2-40B4-BE49-F238E27FC236}">
                      <a16:creationId xmlns:a16="http://schemas.microsoft.com/office/drawing/2014/main" id="{48CC38A6-BF8D-4EE7-8790-13D678C4374D}"/>
                    </a:ext>
                  </a:extLst>
                </p:cNvPr>
                <p:cNvSpPr>
                  <a:spLocks/>
                </p:cNvSpPr>
                <p:nvPr userDrawn="1"/>
              </p:nvSpPr>
              <p:spPr bwMode="auto">
                <a:xfrm rot="-3172564">
                  <a:off x="4903" y="-19"/>
                  <a:ext cx="758" cy="1344"/>
                </a:xfrm>
                <a:custGeom>
                  <a:avLst/>
                  <a:gdLst>
                    <a:gd name="T0" fmla="*/ 95 w 3007"/>
                    <a:gd name="T1" fmla="*/ 2844 h 3771"/>
                    <a:gd name="T2" fmla="*/ 394 w 3007"/>
                    <a:gd name="T3" fmla="*/ 2834 h 3771"/>
                    <a:gd name="T4" fmla="*/ 821 w 3007"/>
                    <a:gd name="T5" fmla="*/ 3009 h 3771"/>
                    <a:gd name="T6" fmla="*/ 681 w 3007"/>
                    <a:gd name="T7" fmla="*/ 2817 h 3771"/>
                    <a:gd name="T8" fmla="*/ 367 w 3007"/>
                    <a:gd name="T9" fmla="*/ 2703 h 3771"/>
                    <a:gd name="T10" fmla="*/ 637 w 3007"/>
                    <a:gd name="T11" fmla="*/ 2720 h 3771"/>
                    <a:gd name="T12" fmla="*/ 979 w 3007"/>
                    <a:gd name="T13" fmla="*/ 2870 h 3771"/>
                    <a:gd name="T14" fmla="*/ 2859 w 3007"/>
                    <a:gd name="T15" fmla="*/ 420 h 3771"/>
                    <a:gd name="T16" fmla="*/ 2578 w 3007"/>
                    <a:gd name="T17" fmla="*/ 148 h 3771"/>
                    <a:gd name="T18" fmla="*/ 2308 w 3007"/>
                    <a:gd name="T19" fmla="*/ 0 h 3771"/>
                    <a:gd name="T20" fmla="*/ 2692 w 3007"/>
                    <a:gd name="T21" fmla="*/ 78 h 3771"/>
                    <a:gd name="T22" fmla="*/ 3007 w 3007"/>
                    <a:gd name="T23" fmla="*/ 428 h 3771"/>
                    <a:gd name="T24" fmla="*/ 831 w 3007"/>
                    <a:gd name="T25" fmla="*/ 3273 h 3771"/>
                    <a:gd name="T26" fmla="*/ 481 w 3007"/>
                    <a:gd name="T27" fmla="*/ 3412 h 3771"/>
                    <a:gd name="T28" fmla="*/ 105 w 3007"/>
                    <a:gd name="T29" fmla="*/ 3771 h 3771"/>
                    <a:gd name="T30" fmla="*/ 0 w 3007"/>
                    <a:gd name="T31" fmla="*/ 3667 h 3771"/>
                    <a:gd name="T32" fmla="*/ 131 w 3007"/>
                    <a:gd name="T33" fmla="*/ 3631 h 3771"/>
                    <a:gd name="T34" fmla="*/ 376 w 3007"/>
                    <a:gd name="T35" fmla="*/ 3385 h 3771"/>
                    <a:gd name="T36" fmla="*/ 165 w 3007"/>
                    <a:gd name="T37" fmla="*/ 3273 h 3771"/>
                    <a:gd name="T38" fmla="*/ 165 w 3007"/>
                    <a:gd name="T39" fmla="*/ 3176 h 3771"/>
                    <a:gd name="T40" fmla="*/ 411 w 3007"/>
                    <a:gd name="T41" fmla="*/ 3298 h 3771"/>
                    <a:gd name="T42" fmla="*/ 411 w 3007"/>
                    <a:gd name="T43" fmla="*/ 3186 h 3771"/>
                    <a:gd name="T44" fmla="*/ 603 w 3007"/>
                    <a:gd name="T45" fmla="*/ 3220 h 3771"/>
                    <a:gd name="T46" fmla="*/ 428 w 3007"/>
                    <a:gd name="T47" fmla="*/ 3079 h 3771"/>
                    <a:gd name="T48" fmla="*/ 629 w 3007"/>
                    <a:gd name="T49" fmla="*/ 3062 h 3771"/>
                    <a:gd name="T50" fmla="*/ 95 w 3007"/>
                    <a:gd name="T51" fmla="*/ 2844 h 3771"/>
                    <a:gd name="T52" fmla="*/ 95 w 3007"/>
                    <a:gd name="T53" fmla="*/ 2844 h 37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6" name="Freeform 48">
                  <a:extLst>
                    <a:ext uri="{FF2B5EF4-FFF2-40B4-BE49-F238E27FC236}">
                      <a16:creationId xmlns:a16="http://schemas.microsoft.com/office/drawing/2014/main" id="{D46DFE57-DDEF-4AC5-98B1-D2D9FB6135E2}"/>
                    </a:ext>
                  </a:extLst>
                </p:cNvPr>
                <p:cNvSpPr>
                  <a:spLocks/>
                </p:cNvSpPr>
                <p:nvPr userDrawn="1"/>
              </p:nvSpPr>
              <p:spPr bwMode="auto">
                <a:xfrm rot="-3172564">
                  <a:off x="5297" y="897"/>
                  <a:ext cx="169" cy="122"/>
                </a:xfrm>
                <a:custGeom>
                  <a:avLst/>
                  <a:gdLst>
                    <a:gd name="T0" fmla="*/ 0 w 673"/>
                    <a:gd name="T1" fmla="*/ 80 h 342"/>
                    <a:gd name="T2" fmla="*/ 255 w 673"/>
                    <a:gd name="T3" fmla="*/ 106 h 342"/>
                    <a:gd name="T4" fmla="*/ 639 w 673"/>
                    <a:gd name="T5" fmla="*/ 342 h 342"/>
                    <a:gd name="T6" fmla="*/ 673 w 673"/>
                    <a:gd name="T7" fmla="*/ 289 h 342"/>
                    <a:gd name="T8" fmla="*/ 447 w 673"/>
                    <a:gd name="T9" fmla="*/ 114 h 342"/>
                    <a:gd name="T10" fmla="*/ 26 w 673"/>
                    <a:gd name="T11" fmla="*/ 0 h 342"/>
                    <a:gd name="T12" fmla="*/ 0 w 673"/>
                    <a:gd name="T13" fmla="*/ 80 h 342"/>
                    <a:gd name="T14" fmla="*/ 0 w 673"/>
                    <a:gd name="T15" fmla="*/ 80 h 34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7" name="Freeform 49">
                  <a:extLst>
                    <a:ext uri="{FF2B5EF4-FFF2-40B4-BE49-F238E27FC236}">
                      <a16:creationId xmlns:a16="http://schemas.microsoft.com/office/drawing/2014/main" id="{463A468E-A7BB-4BFF-917C-52A974711472}"/>
                    </a:ext>
                  </a:extLst>
                </p:cNvPr>
                <p:cNvSpPr>
                  <a:spLocks/>
                </p:cNvSpPr>
                <p:nvPr userDrawn="1"/>
              </p:nvSpPr>
              <p:spPr bwMode="auto">
                <a:xfrm rot="-3172564">
                  <a:off x="5253" y="806"/>
                  <a:ext cx="181" cy="144"/>
                </a:xfrm>
                <a:custGeom>
                  <a:avLst/>
                  <a:gdLst>
                    <a:gd name="T0" fmla="*/ 0 w 716"/>
                    <a:gd name="T1" fmla="*/ 78 h 403"/>
                    <a:gd name="T2" fmla="*/ 340 w 716"/>
                    <a:gd name="T3" fmla="*/ 148 h 403"/>
                    <a:gd name="T4" fmla="*/ 638 w 716"/>
                    <a:gd name="T5" fmla="*/ 403 h 403"/>
                    <a:gd name="T6" fmla="*/ 716 w 716"/>
                    <a:gd name="T7" fmla="*/ 296 h 403"/>
                    <a:gd name="T8" fmla="*/ 420 w 716"/>
                    <a:gd name="T9" fmla="*/ 114 h 403"/>
                    <a:gd name="T10" fmla="*/ 70 w 716"/>
                    <a:gd name="T11" fmla="*/ 0 h 403"/>
                    <a:gd name="T12" fmla="*/ 0 w 716"/>
                    <a:gd name="T13" fmla="*/ 78 h 403"/>
                    <a:gd name="T14" fmla="*/ 0 w 716"/>
                    <a:gd name="T15" fmla="*/ 78 h 40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8" name="Freeform 50">
                  <a:extLst>
                    <a:ext uri="{FF2B5EF4-FFF2-40B4-BE49-F238E27FC236}">
                      <a16:creationId xmlns:a16="http://schemas.microsoft.com/office/drawing/2014/main" id="{28DD34EB-D523-4943-A52D-FBDB3E488A70}"/>
                    </a:ext>
                  </a:extLst>
                </p:cNvPr>
                <p:cNvSpPr>
                  <a:spLocks/>
                </p:cNvSpPr>
                <p:nvPr userDrawn="1"/>
              </p:nvSpPr>
              <p:spPr bwMode="auto">
                <a:xfrm rot="-3172564">
                  <a:off x="4985" y="210"/>
                  <a:ext cx="181" cy="147"/>
                </a:xfrm>
                <a:custGeom>
                  <a:avLst/>
                  <a:gdLst>
                    <a:gd name="T0" fmla="*/ 0 w 717"/>
                    <a:gd name="T1" fmla="*/ 78 h 411"/>
                    <a:gd name="T2" fmla="*/ 316 w 717"/>
                    <a:gd name="T3" fmla="*/ 139 h 411"/>
                    <a:gd name="T4" fmla="*/ 649 w 717"/>
                    <a:gd name="T5" fmla="*/ 411 h 411"/>
                    <a:gd name="T6" fmla="*/ 717 w 717"/>
                    <a:gd name="T7" fmla="*/ 314 h 411"/>
                    <a:gd name="T8" fmla="*/ 394 w 717"/>
                    <a:gd name="T9" fmla="*/ 87 h 411"/>
                    <a:gd name="T10" fmla="*/ 54 w 717"/>
                    <a:gd name="T11" fmla="*/ 0 h 411"/>
                    <a:gd name="T12" fmla="*/ 0 w 717"/>
                    <a:gd name="T13" fmla="*/ 78 h 411"/>
                    <a:gd name="T14" fmla="*/ 0 w 717"/>
                    <a:gd name="T15" fmla="*/ 78 h 411"/>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sp>
              <p:nvSpPr>
                <p:cNvPr id="99379" name="Freeform 51">
                  <a:extLst>
                    <a:ext uri="{FF2B5EF4-FFF2-40B4-BE49-F238E27FC236}">
                      <a16:creationId xmlns:a16="http://schemas.microsoft.com/office/drawing/2014/main" id="{042F1F4C-7162-4B3B-A7FB-8427885C4979}"/>
                    </a:ext>
                  </a:extLst>
                </p:cNvPr>
                <p:cNvSpPr>
                  <a:spLocks/>
                </p:cNvSpPr>
                <p:nvPr userDrawn="1"/>
              </p:nvSpPr>
              <p:spPr bwMode="auto">
                <a:xfrm rot="-3172564">
                  <a:off x="4948" y="142"/>
                  <a:ext cx="179" cy="138"/>
                </a:xfrm>
                <a:custGeom>
                  <a:avLst/>
                  <a:gdLst>
                    <a:gd name="T0" fmla="*/ 0 w 709"/>
                    <a:gd name="T1" fmla="*/ 88 h 386"/>
                    <a:gd name="T2" fmla="*/ 272 w 709"/>
                    <a:gd name="T3" fmla="*/ 131 h 386"/>
                    <a:gd name="T4" fmla="*/ 665 w 709"/>
                    <a:gd name="T5" fmla="*/ 386 h 386"/>
                    <a:gd name="T6" fmla="*/ 709 w 709"/>
                    <a:gd name="T7" fmla="*/ 308 h 386"/>
                    <a:gd name="T8" fmla="*/ 306 w 709"/>
                    <a:gd name="T9" fmla="*/ 53 h 386"/>
                    <a:gd name="T10" fmla="*/ 43 w 709"/>
                    <a:gd name="T11" fmla="*/ 0 h 386"/>
                    <a:gd name="T12" fmla="*/ 0 w 709"/>
                    <a:gd name="T13" fmla="*/ 88 h 386"/>
                    <a:gd name="T14" fmla="*/ 0 w 709"/>
                    <a:gd name="T15" fmla="*/ 88 h 386"/>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SG"/>
                </a:p>
              </p:txBody>
            </p:sp>
          </p:grpSp>
        </p:grpSp>
        <p:sp>
          <p:nvSpPr>
            <p:cNvPr id="99380" name="Line 52">
              <a:extLst>
                <a:ext uri="{FF2B5EF4-FFF2-40B4-BE49-F238E27FC236}">
                  <a16:creationId xmlns:a16="http://schemas.microsoft.com/office/drawing/2014/main" id="{3F051117-30C5-48BE-A2D1-446CA59242D6}"/>
                </a:ext>
              </a:extLst>
            </p:cNvPr>
            <p:cNvSpPr>
              <a:spLocks noChangeShapeType="1"/>
            </p:cNvSpPr>
            <p:nvPr userDrawn="1"/>
          </p:nvSpPr>
          <p:spPr bwMode="auto">
            <a:xfrm>
              <a:off x="4870" y="84"/>
              <a:ext cx="42" cy="96"/>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grpSp>
    </p:spTree>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anose="030F0702030302020204" pitchFamily="66" charset="0"/>
        </a:defRPr>
      </a:lvl2pPr>
      <a:lvl3pPr algn="ctr" rtl="0" fontAlgn="base">
        <a:spcBef>
          <a:spcPct val="0"/>
        </a:spcBef>
        <a:spcAft>
          <a:spcPct val="0"/>
        </a:spcAft>
        <a:defRPr sz="4400">
          <a:solidFill>
            <a:schemeClr val="tx1"/>
          </a:solidFill>
          <a:latin typeface="Comic Sans MS" panose="030F0702030302020204" pitchFamily="66" charset="0"/>
        </a:defRPr>
      </a:lvl3pPr>
      <a:lvl4pPr algn="ctr" rtl="0" fontAlgn="base">
        <a:spcBef>
          <a:spcPct val="0"/>
        </a:spcBef>
        <a:spcAft>
          <a:spcPct val="0"/>
        </a:spcAft>
        <a:defRPr sz="4400">
          <a:solidFill>
            <a:schemeClr val="tx1"/>
          </a:solidFill>
          <a:latin typeface="Comic Sans MS" panose="030F0702030302020204" pitchFamily="66" charset="0"/>
        </a:defRPr>
      </a:lvl4pPr>
      <a:lvl5pPr algn="ctr" rtl="0" fontAlgn="base">
        <a:spcBef>
          <a:spcPct val="0"/>
        </a:spcBef>
        <a:spcAft>
          <a:spcPct val="0"/>
        </a:spcAft>
        <a:defRPr sz="4400">
          <a:solidFill>
            <a:schemeClr val="tx1"/>
          </a:solidFill>
          <a:latin typeface="Comic Sans MS" panose="030F0702030302020204" pitchFamily="66" charset="0"/>
        </a:defRPr>
      </a:lvl5pPr>
      <a:lvl6pPr marL="457200" algn="ctr" rtl="0" fontAlgn="base">
        <a:spcBef>
          <a:spcPct val="0"/>
        </a:spcBef>
        <a:spcAft>
          <a:spcPct val="0"/>
        </a:spcAft>
        <a:defRPr sz="4400">
          <a:solidFill>
            <a:schemeClr val="tx1"/>
          </a:solidFill>
          <a:latin typeface="Comic Sans MS" panose="030F0702030302020204" pitchFamily="66" charset="0"/>
        </a:defRPr>
      </a:lvl6pPr>
      <a:lvl7pPr marL="914400" algn="ctr" rtl="0" fontAlgn="base">
        <a:spcBef>
          <a:spcPct val="0"/>
        </a:spcBef>
        <a:spcAft>
          <a:spcPct val="0"/>
        </a:spcAft>
        <a:defRPr sz="4400">
          <a:solidFill>
            <a:schemeClr val="tx1"/>
          </a:solidFill>
          <a:latin typeface="Comic Sans MS" panose="030F0702030302020204" pitchFamily="66" charset="0"/>
        </a:defRPr>
      </a:lvl7pPr>
      <a:lvl8pPr marL="1371600" algn="ctr" rtl="0" fontAlgn="base">
        <a:spcBef>
          <a:spcPct val="0"/>
        </a:spcBef>
        <a:spcAft>
          <a:spcPct val="0"/>
        </a:spcAft>
        <a:defRPr sz="4400">
          <a:solidFill>
            <a:schemeClr val="tx1"/>
          </a:solidFill>
          <a:latin typeface="Comic Sans MS" panose="030F0702030302020204" pitchFamily="66" charset="0"/>
        </a:defRPr>
      </a:lvl8pPr>
      <a:lvl9pPr marL="1828800" algn="ctr" rtl="0" fontAlgn="base">
        <a:spcBef>
          <a:spcPct val="0"/>
        </a:spcBef>
        <a:spcAft>
          <a:spcPct val="0"/>
        </a:spcAft>
        <a:defRPr sz="4400">
          <a:solidFill>
            <a:schemeClr val="tx1"/>
          </a:solidFill>
          <a:latin typeface="Comic Sans MS" panose="030F0702030302020204" pitchFamily="66"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1.bin"/><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B5561973-D5FA-4968-97B0-6248BB576B92}"/>
              </a:ext>
            </a:extLst>
          </p:cNvPr>
          <p:cNvSpPr>
            <a:spLocks noGrp="1" noChangeArrowheads="1"/>
          </p:cNvSpPr>
          <p:nvPr>
            <p:ph type="ctrTitle"/>
          </p:nvPr>
        </p:nvSpPr>
        <p:spPr/>
        <p:txBody>
          <a:bodyPr/>
          <a:lstStyle/>
          <a:p>
            <a:r>
              <a:rPr lang="en-US" altLang="en-US">
                <a:solidFill>
                  <a:srgbClr val="CC0000"/>
                </a:solidFill>
              </a:rPr>
              <a:t>1. What is a Monte Carlo method ?</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041D6B63-9BB4-4D4D-BA6F-FBF1ED099FA1}"/>
              </a:ext>
            </a:extLst>
          </p:cNvPr>
          <p:cNvSpPr>
            <a:spLocks noGrp="1" noChangeArrowheads="1"/>
          </p:cNvSpPr>
          <p:nvPr>
            <p:ph type="title"/>
          </p:nvPr>
        </p:nvSpPr>
        <p:spPr>
          <a:xfrm>
            <a:off x="685800" y="228600"/>
            <a:ext cx="6870700" cy="1600200"/>
          </a:xfrm>
        </p:spPr>
        <p:txBody>
          <a:bodyPr/>
          <a:lstStyle/>
          <a:p>
            <a:r>
              <a:rPr lang="en-US" altLang="en-US" sz="4000"/>
              <a:t>A little history (the Comte de Buffon needle experiment, AD 1777)</a:t>
            </a:r>
          </a:p>
        </p:txBody>
      </p:sp>
      <p:pic>
        <p:nvPicPr>
          <p:cNvPr id="38917" name="Picture 5" descr="Buffon">
            <a:extLst>
              <a:ext uri="{FF2B5EF4-FFF2-40B4-BE49-F238E27FC236}">
                <a16:creationId xmlns:a16="http://schemas.microsoft.com/office/drawing/2014/main" id="{8EABC9F9-E800-4B40-B52D-0CF79D163873}"/>
              </a:ext>
            </a:extLst>
          </p:cNvPr>
          <p:cNvPicPr>
            <a:picLocks noChangeAspect="1" noChangeArrowheads="1"/>
          </p:cNvPicPr>
          <p:nvPr>
            <p:ph sz="half" idx="1"/>
          </p:nvPr>
        </p:nvPicPr>
        <p:blipFill>
          <a:blip r:embed="rId4">
            <a:extLst>
              <a:ext uri="{28A0092B-C50C-407E-A947-70E740481C1C}">
                <a14:useLocalDpi xmlns:a14="http://schemas.microsoft.com/office/drawing/2010/main" val="0"/>
              </a:ext>
            </a:extLst>
          </a:blip>
          <a:srcRect/>
          <a:stretch>
            <a:fillRect/>
          </a:stretch>
        </p:blipFill>
        <p:spPr>
          <a:xfrm>
            <a:off x="1066800" y="1981200"/>
            <a:ext cx="3006725" cy="3657600"/>
          </a:xfrm>
        </p:spPr>
      </p:pic>
      <p:sp>
        <p:nvSpPr>
          <p:cNvPr id="38919" name="Rectangle 7">
            <a:extLst>
              <a:ext uri="{FF2B5EF4-FFF2-40B4-BE49-F238E27FC236}">
                <a16:creationId xmlns:a16="http://schemas.microsoft.com/office/drawing/2014/main" id="{E3DD2278-F71D-481B-90B1-5D37BA104449}"/>
              </a:ext>
            </a:extLst>
          </p:cNvPr>
          <p:cNvSpPr>
            <a:spLocks noChangeArrowheads="1"/>
          </p:cNvSpPr>
          <p:nvPr/>
        </p:nvSpPr>
        <p:spPr bwMode="auto">
          <a:xfrm>
            <a:off x="4343400" y="1981200"/>
            <a:ext cx="457200" cy="2438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8923" name="Rectangle 11">
            <a:extLst>
              <a:ext uri="{FF2B5EF4-FFF2-40B4-BE49-F238E27FC236}">
                <a16:creationId xmlns:a16="http://schemas.microsoft.com/office/drawing/2014/main" id="{0AA72BE6-98A2-41D4-92F4-7B4A83E9019F}"/>
              </a:ext>
            </a:extLst>
          </p:cNvPr>
          <p:cNvSpPr>
            <a:spLocks noChangeArrowheads="1"/>
          </p:cNvSpPr>
          <p:nvPr/>
        </p:nvSpPr>
        <p:spPr bwMode="auto">
          <a:xfrm>
            <a:off x="5257800" y="1981200"/>
            <a:ext cx="457200" cy="2438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8924" name="Rectangle 12">
            <a:extLst>
              <a:ext uri="{FF2B5EF4-FFF2-40B4-BE49-F238E27FC236}">
                <a16:creationId xmlns:a16="http://schemas.microsoft.com/office/drawing/2014/main" id="{F19D8F59-5A1C-45DE-A5C4-C9A76C02C81E}"/>
              </a:ext>
            </a:extLst>
          </p:cNvPr>
          <p:cNvSpPr>
            <a:spLocks noChangeArrowheads="1"/>
          </p:cNvSpPr>
          <p:nvPr/>
        </p:nvSpPr>
        <p:spPr bwMode="auto">
          <a:xfrm>
            <a:off x="6248400" y="1981200"/>
            <a:ext cx="457200" cy="2438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8925" name="Rectangle 13">
            <a:extLst>
              <a:ext uri="{FF2B5EF4-FFF2-40B4-BE49-F238E27FC236}">
                <a16:creationId xmlns:a16="http://schemas.microsoft.com/office/drawing/2014/main" id="{1AB993B6-7AF1-4AE5-A8B6-3810F02B61B1}"/>
              </a:ext>
            </a:extLst>
          </p:cNvPr>
          <p:cNvSpPr>
            <a:spLocks noChangeArrowheads="1"/>
          </p:cNvSpPr>
          <p:nvPr/>
        </p:nvSpPr>
        <p:spPr bwMode="auto">
          <a:xfrm>
            <a:off x="7239000" y="1981200"/>
            <a:ext cx="457200" cy="24384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SG"/>
          </a:p>
        </p:txBody>
      </p:sp>
      <p:sp>
        <p:nvSpPr>
          <p:cNvPr id="38927" name="Text Box 15">
            <a:extLst>
              <a:ext uri="{FF2B5EF4-FFF2-40B4-BE49-F238E27FC236}">
                <a16:creationId xmlns:a16="http://schemas.microsoft.com/office/drawing/2014/main" id="{A6BAF52F-1226-4A0D-BFA8-B7F222F0DCAB}"/>
              </a:ext>
            </a:extLst>
          </p:cNvPr>
          <p:cNvSpPr txBox="1">
            <a:spLocks noChangeArrowheads="1"/>
          </p:cNvSpPr>
          <p:nvPr/>
        </p:nvSpPr>
        <p:spPr bwMode="auto">
          <a:xfrm>
            <a:off x="6781800" y="4419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d</a:t>
            </a:r>
          </a:p>
        </p:txBody>
      </p:sp>
      <p:sp>
        <p:nvSpPr>
          <p:cNvPr id="38929" name="Line 17">
            <a:extLst>
              <a:ext uri="{FF2B5EF4-FFF2-40B4-BE49-F238E27FC236}">
                <a16:creationId xmlns:a16="http://schemas.microsoft.com/office/drawing/2014/main" id="{6579AB08-6D49-41E1-96E3-0212AE021E32}"/>
              </a:ext>
            </a:extLst>
          </p:cNvPr>
          <p:cNvSpPr>
            <a:spLocks noChangeShapeType="1"/>
          </p:cNvSpPr>
          <p:nvPr/>
        </p:nvSpPr>
        <p:spPr bwMode="auto">
          <a:xfrm flipH="1">
            <a:off x="7239000" y="45720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32" name="Line 20">
            <a:extLst>
              <a:ext uri="{FF2B5EF4-FFF2-40B4-BE49-F238E27FC236}">
                <a16:creationId xmlns:a16="http://schemas.microsoft.com/office/drawing/2014/main" id="{DA166187-C7A6-4F7E-AB76-469B91444970}"/>
              </a:ext>
            </a:extLst>
          </p:cNvPr>
          <p:cNvSpPr>
            <a:spLocks noChangeShapeType="1"/>
          </p:cNvSpPr>
          <p:nvPr/>
        </p:nvSpPr>
        <p:spPr bwMode="auto">
          <a:xfrm>
            <a:off x="7239000" y="44196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34" name="Line 22">
            <a:extLst>
              <a:ext uri="{FF2B5EF4-FFF2-40B4-BE49-F238E27FC236}">
                <a16:creationId xmlns:a16="http://schemas.microsoft.com/office/drawing/2014/main" id="{AB97E49C-8E9D-4027-AA15-93F71344C771}"/>
              </a:ext>
            </a:extLst>
          </p:cNvPr>
          <p:cNvSpPr>
            <a:spLocks noChangeShapeType="1"/>
          </p:cNvSpPr>
          <p:nvPr/>
        </p:nvSpPr>
        <p:spPr bwMode="auto">
          <a:xfrm>
            <a:off x="6705600" y="4419600"/>
            <a:ext cx="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35" name="Line 23">
            <a:extLst>
              <a:ext uri="{FF2B5EF4-FFF2-40B4-BE49-F238E27FC236}">
                <a16:creationId xmlns:a16="http://schemas.microsoft.com/office/drawing/2014/main" id="{C3FC5E68-8EFA-4A41-93C1-B8966893D093}"/>
              </a:ext>
            </a:extLst>
          </p:cNvPr>
          <p:cNvSpPr>
            <a:spLocks noChangeShapeType="1"/>
          </p:cNvSpPr>
          <p:nvPr/>
        </p:nvSpPr>
        <p:spPr bwMode="auto">
          <a:xfrm>
            <a:off x="6477000" y="4572000"/>
            <a:ext cx="228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38" name="Line 26">
            <a:extLst>
              <a:ext uri="{FF2B5EF4-FFF2-40B4-BE49-F238E27FC236}">
                <a16:creationId xmlns:a16="http://schemas.microsoft.com/office/drawing/2014/main" id="{5C52069D-0940-43BC-9D8B-5C0F57282CD5}"/>
              </a:ext>
            </a:extLst>
          </p:cNvPr>
          <p:cNvSpPr>
            <a:spLocks noChangeShapeType="1"/>
          </p:cNvSpPr>
          <p:nvPr/>
        </p:nvSpPr>
        <p:spPr bwMode="auto">
          <a:xfrm flipV="1">
            <a:off x="6096000" y="3429000"/>
            <a:ext cx="228600" cy="152400"/>
          </a:xfrm>
          <a:prstGeom prst="line">
            <a:avLst/>
          </a:prstGeom>
          <a:noFill/>
          <a:ln w="38100">
            <a:solidFill>
              <a:schemeClr val="tx1"/>
            </a:solidFill>
            <a:round/>
            <a:headEnd/>
            <a:tailEnd type="oval"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43" name="Line 31">
            <a:extLst>
              <a:ext uri="{FF2B5EF4-FFF2-40B4-BE49-F238E27FC236}">
                <a16:creationId xmlns:a16="http://schemas.microsoft.com/office/drawing/2014/main" id="{ADC76DCF-8706-411D-8781-C74CC5F23D17}"/>
              </a:ext>
            </a:extLst>
          </p:cNvPr>
          <p:cNvSpPr>
            <a:spLocks noChangeShapeType="1"/>
          </p:cNvSpPr>
          <p:nvPr/>
        </p:nvSpPr>
        <p:spPr bwMode="auto">
          <a:xfrm>
            <a:off x="6172200" y="3048000"/>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sp>
        <p:nvSpPr>
          <p:cNvPr id="38945" name="Line 33">
            <a:extLst>
              <a:ext uri="{FF2B5EF4-FFF2-40B4-BE49-F238E27FC236}">
                <a16:creationId xmlns:a16="http://schemas.microsoft.com/office/drawing/2014/main" id="{9A69575E-23BD-4B28-9E77-FD6D64214805}"/>
              </a:ext>
            </a:extLst>
          </p:cNvPr>
          <p:cNvSpPr>
            <a:spLocks noChangeShapeType="1"/>
          </p:cNvSpPr>
          <p:nvPr/>
        </p:nvSpPr>
        <p:spPr bwMode="auto">
          <a:xfrm>
            <a:off x="5867400" y="3200400"/>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SG"/>
          </a:p>
        </p:txBody>
      </p:sp>
      <p:graphicFrame>
        <p:nvGraphicFramePr>
          <p:cNvPr id="38948" name="Object 36">
            <a:extLst>
              <a:ext uri="{FF2B5EF4-FFF2-40B4-BE49-F238E27FC236}">
                <a16:creationId xmlns:a16="http://schemas.microsoft.com/office/drawing/2014/main" id="{9558A2FC-2EDA-4D92-9EE2-FB4F971FECCB}"/>
              </a:ext>
            </a:extLst>
          </p:cNvPr>
          <p:cNvGraphicFramePr>
            <a:graphicFrameLocks noChangeAspect="1"/>
          </p:cNvGraphicFramePr>
          <p:nvPr>
            <p:ph sz="half" idx="2"/>
          </p:nvPr>
        </p:nvGraphicFramePr>
        <p:xfrm>
          <a:off x="4419600" y="4962525"/>
          <a:ext cx="2286000" cy="752475"/>
        </p:xfrm>
        <a:graphic>
          <a:graphicData uri="http://schemas.openxmlformats.org/presentationml/2006/ole">
            <mc:AlternateContent xmlns:mc="http://schemas.openxmlformats.org/markup-compatibility/2006">
              <mc:Choice xmlns:v="urn:schemas-microsoft-com:vml" Requires="v">
                <p:oleObj spid="_x0000_s38951" name="Equation" r:id="rId5" imgW="1193760" imgH="393480" progId="Equation.DSMT4">
                  <p:embed/>
                </p:oleObj>
              </mc:Choice>
              <mc:Fallback>
                <p:oleObj name="Equation" r:id="rId5" imgW="1193760" imgH="393480" progId="Equation.DSMT4">
                  <p:embed/>
                  <p:pic>
                    <p:nvPicPr>
                      <p:cNvPr id="0" name="Object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9600" y="4962525"/>
                        <a:ext cx="2286000" cy="752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950" name="Text Box 38">
            <a:extLst>
              <a:ext uri="{FF2B5EF4-FFF2-40B4-BE49-F238E27FC236}">
                <a16:creationId xmlns:a16="http://schemas.microsoft.com/office/drawing/2014/main" id="{80A7EFCD-C2DE-4E3A-997D-55FA08134F85}"/>
              </a:ext>
            </a:extLst>
          </p:cNvPr>
          <p:cNvSpPr txBox="1">
            <a:spLocks noChangeArrowheads="1"/>
          </p:cNvSpPr>
          <p:nvPr/>
        </p:nvSpPr>
        <p:spPr bwMode="auto">
          <a:xfrm>
            <a:off x="5943600" y="3048000"/>
            <a:ext cx="22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L</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a16="http://schemas.microsoft.com/office/drawing/2014/main" id="{053E0C20-F546-4006-AFD3-EDF90EC0360F}"/>
              </a:ext>
            </a:extLst>
          </p:cNvPr>
          <p:cNvSpPr>
            <a:spLocks noGrp="1" noChangeArrowheads="1"/>
          </p:cNvSpPr>
          <p:nvPr>
            <p:ph type="title"/>
          </p:nvPr>
        </p:nvSpPr>
        <p:spPr/>
        <p:txBody>
          <a:bodyPr/>
          <a:lstStyle/>
          <a:p>
            <a:r>
              <a:rPr lang="en-US" altLang="en-US"/>
              <a:t>Stanislaw Ulam (1909-1984)</a:t>
            </a:r>
          </a:p>
        </p:txBody>
      </p:sp>
      <p:pic>
        <p:nvPicPr>
          <p:cNvPr id="108548" name="Picture 4" descr="Ulam_4">
            <a:extLst>
              <a:ext uri="{FF2B5EF4-FFF2-40B4-BE49-F238E27FC236}">
                <a16:creationId xmlns:a16="http://schemas.microsoft.com/office/drawing/2014/main" id="{EFF9CD71-75C6-44C7-A3F3-A0EC44773050}"/>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4648200" y="2057400"/>
            <a:ext cx="2698750" cy="3505200"/>
          </a:xfrm>
        </p:spPr>
      </p:pic>
      <p:sp>
        <p:nvSpPr>
          <p:cNvPr id="108551" name="Text Box 7">
            <a:extLst>
              <a:ext uri="{FF2B5EF4-FFF2-40B4-BE49-F238E27FC236}">
                <a16:creationId xmlns:a16="http://schemas.microsoft.com/office/drawing/2014/main" id="{C0EF1292-5394-4CAC-BF0B-ACF66B19F80D}"/>
              </a:ext>
            </a:extLst>
          </p:cNvPr>
          <p:cNvSpPr txBox="1">
            <a:spLocks noChangeArrowheads="1"/>
          </p:cNvSpPr>
          <p:nvPr/>
        </p:nvSpPr>
        <p:spPr bwMode="auto">
          <a:xfrm>
            <a:off x="990600" y="1981200"/>
            <a:ext cx="31242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a:t>S. Ulam is credited as the inventor of Monte Carlo method in 1940s, which solves mathematical problems using statistical sampling.</a:t>
            </a:r>
          </a:p>
          <a:p>
            <a:pPr>
              <a:spcBef>
                <a:spcPct val="50000"/>
              </a:spcBef>
            </a:pPr>
            <a:endParaRPr lang="en-US" altLang="en-US" sz="2400"/>
          </a:p>
          <a:p>
            <a:pPr>
              <a:spcBef>
                <a:spcPct val="50000"/>
              </a:spcBef>
            </a:pPr>
            <a:endParaRPr lang="en-US" altLang="en-US" sz="24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78CE6544-2A2E-45E8-81B1-0329B48A50BE}"/>
              </a:ext>
            </a:extLst>
          </p:cNvPr>
          <p:cNvSpPr>
            <a:spLocks noGrp="1" noChangeArrowheads="1"/>
          </p:cNvSpPr>
          <p:nvPr>
            <p:ph type="title"/>
          </p:nvPr>
        </p:nvSpPr>
        <p:spPr/>
        <p:txBody>
          <a:bodyPr/>
          <a:lstStyle/>
          <a:p>
            <a:r>
              <a:rPr lang="en-US" altLang="en-US"/>
              <a:t>Nicholas Metropolis (1915-1999)</a:t>
            </a:r>
          </a:p>
        </p:txBody>
      </p:sp>
      <p:sp>
        <p:nvSpPr>
          <p:cNvPr id="111620" name="Text Box 4">
            <a:extLst>
              <a:ext uri="{FF2B5EF4-FFF2-40B4-BE49-F238E27FC236}">
                <a16:creationId xmlns:a16="http://schemas.microsoft.com/office/drawing/2014/main" id="{7249B83B-26F0-4A6B-8008-FCFB3184C340}"/>
              </a:ext>
            </a:extLst>
          </p:cNvPr>
          <p:cNvSpPr txBox="1">
            <a:spLocks noChangeArrowheads="1"/>
          </p:cNvSpPr>
          <p:nvPr/>
        </p:nvSpPr>
        <p:spPr bwMode="auto">
          <a:xfrm>
            <a:off x="3886200" y="2209800"/>
            <a:ext cx="4343400"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a:t>The algorithm by Metropolis (and A Rosenbluth, M Rosenbluth, A Teller and E Teller, 1953) has been cited as among the top 10 algorithms having the "greatest influence on the development and practice of science and engineering in the 20th century." </a:t>
            </a:r>
          </a:p>
        </p:txBody>
      </p:sp>
      <p:pic>
        <p:nvPicPr>
          <p:cNvPr id="111621" name="Picture 5" descr="Metropolis">
            <a:extLst>
              <a:ext uri="{FF2B5EF4-FFF2-40B4-BE49-F238E27FC236}">
                <a16:creationId xmlns:a16="http://schemas.microsoft.com/office/drawing/2014/main" id="{7B06177F-CAEC-4BD4-AC5E-8906B6891E59}"/>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295400" y="2362200"/>
            <a:ext cx="2108200" cy="2489200"/>
          </a:xfr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a:extLst>
              <a:ext uri="{FF2B5EF4-FFF2-40B4-BE49-F238E27FC236}">
                <a16:creationId xmlns:a16="http://schemas.microsoft.com/office/drawing/2014/main" id="{BDE65AA7-DD83-4A86-843E-CD0D42F2C707}"/>
              </a:ext>
            </a:extLst>
          </p:cNvPr>
          <p:cNvSpPr>
            <a:spLocks noGrp="1" noChangeArrowheads="1"/>
          </p:cNvSpPr>
          <p:nvPr>
            <p:ph type="title"/>
          </p:nvPr>
        </p:nvSpPr>
        <p:spPr/>
        <p:txBody>
          <a:bodyPr/>
          <a:lstStyle/>
          <a:p>
            <a:r>
              <a:rPr lang="en-US" altLang="en-US"/>
              <a:t>The Name of the Game</a:t>
            </a:r>
          </a:p>
        </p:txBody>
      </p:sp>
      <p:pic>
        <p:nvPicPr>
          <p:cNvPr id="114693" name="Picture 5" descr="monaco">
            <a:extLst>
              <a:ext uri="{FF2B5EF4-FFF2-40B4-BE49-F238E27FC236}">
                <a16:creationId xmlns:a16="http://schemas.microsoft.com/office/drawing/2014/main" id="{66C51A6F-2D91-4834-8843-6F4B3703EDD9}"/>
              </a:ext>
            </a:extLst>
          </p:cNvPr>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505200" y="2209800"/>
            <a:ext cx="4338638" cy="3114675"/>
          </a:xfrm>
        </p:spPr>
      </p:pic>
      <p:sp>
        <p:nvSpPr>
          <p:cNvPr id="114695" name="Text Box 7">
            <a:extLst>
              <a:ext uri="{FF2B5EF4-FFF2-40B4-BE49-F238E27FC236}">
                <a16:creationId xmlns:a16="http://schemas.microsoft.com/office/drawing/2014/main" id="{5B48BFDF-8A81-4BA8-9246-6CE3CFD5BF0B}"/>
              </a:ext>
            </a:extLst>
          </p:cNvPr>
          <p:cNvSpPr txBox="1">
            <a:spLocks noChangeArrowheads="1"/>
          </p:cNvSpPr>
          <p:nvPr/>
        </p:nvSpPr>
        <p:spPr bwMode="auto">
          <a:xfrm>
            <a:off x="1066800" y="2133600"/>
            <a:ext cx="21336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a:t>Metropolis coined the name “Monte Carlo”, from its gambling Casino.</a:t>
            </a:r>
          </a:p>
        </p:txBody>
      </p:sp>
      <p:sp>
        <p:nvSpPr>
          <p:cNvPr id="114696" name="Text Box 8">
            <a:extLst>
              <a:ext uri="{FF2B5EF4-FFF2-40B4-BE49-F238E27FC236}">
                <a16:creationId xmlns:a16="http://schemas.microsoft.com/office/drawing/2014/main" id="{5CB46642-52E8-417F-9C66-81C73770F099}"/>
              </a:ext>
            </a:extLst>
          </p:cNvPr>
          <p:cNvSpPr txBox="1">
            <a:spLocks noChangeArrowheads="1"/>
          </p:cNvSpPr>
          <p:nvPr/>
        </p:nvSpPr>
        <p:spPr bwMode="auto">
          <a:xfrm>
            <a:off x="4495800" y="5486400"/>
            <a:ext cx="2590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Monte-Carlo, Monaco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863C84B9-67B9-4B9F-9A2D-38F65A7F8565}"/>
              </a:ext>
            </a:extLst>
          </p:cNvPr>
          <p:cNvSpPr>
            <a:spLocks noGrp="1" noChangeArrowheads="1"/>
          </p:cNvSpPr>
          <p:nvPr>
            <p:ph type="title"/>
          </p:nvPr>
        </p:nvSpPr>
        <p:spPr/>
        <p:txBody>
          <a:bodyPr/>
          <a:lstStyle/>
          <a:p>
            <a:r>
              <a:rPr lang="en-US" altLang="en-US"/>
              <a:t>Summary of Monte Carlo Method</a:t>
            </a:r>
          </a:p>
        </p:txBody>
      </p:sp>
      <p:sp>
        <p:nvSpPr>
          <p:cNvPr id="117763" name="Rectangle 3">
            <a:extLst>
              <a:ext uri="{FF2B5EF4-FFF2-40B4-BE49-F238E27FC236}">
                <a16:creationId xmlns:a16="http://schemas.microsoft.com/office/drawing/2014/main" id="{2A248F61-5347-4C2A-B453-CC18596C6B7E}"/>
              </a:ext>
            </a:extLst>
          </p:cNvPr>
          <p:cNvSpPr>
            <a:spLocks noGrp="1" noChangeArrowheads="1"/>
          </p:cNvSpPr>
          <p:nvPr>
            <p:ph type="body" idx="1"/>
          </p:nvPr>
        </p:nvSpPr>
        <p:spPr/>
        <p:txBody>
          <a:bodyPr/>
          <a:lstStyle/>
          <a:p>
            <a:pPr>
              <a:lnSpc>
                <a:spcPct val="90000"/>
              </a:lnSpc>
            </a:pPr>
            <a:r>
              <a:rPr lang="en-US" altLang="en-US" dirty="0"/>
              <a:t>Solving mathematical problems (numerical integration, numerical partial differential equation, integral equation, generating sample in machine learning, </a:t>
            </a:r>
            <a:r>
              <a:rPr lang="en-US" altLang="en-US" dirty="0" err="1"/>
              <a:t>etc</a:t>
            </a:r>
            <a:r>
              <a:rPr lang="en-US" altLang="en-US" dirty="0"/>
              <a:t>) by random sampling</a:t>
            </a:r>
          </a:p>
          <a:p>
            <a:pPr>
              <a:lnSpc>
                <a:spcPct val="90000"/>
              </a:lnSpc>
            </a:pPr>
            <a:r>
              <a:rPr lang="en-US" altLang="en-US" dirty="0"/>
              <a:t>Using random numbers in an essential way</a:t>
            </a:r>
          </a:p>
          <a:p>
            <a:pPr>
              <a:lnSpc>
                <a:spcPct val="90000"/>
              </a:lnSpc>
            </a:pPr>
            <a:r>
              <a:rPr lang="en-US" altLang="en-US" dirty="0"/>
              <a:t>Simulation of stochastic processes</a:t>
            </a:r>
          </a:p>
        </p:txBody>
      </p:sp>
    </p:spTree>
  </p:cSld>
  <p:clrMapOvr>
    <a:masterClrMapping/>
  </p:clrMapOvr>
</p:sld>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Comic Sans MS" panose="030F0702030302020204"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Comic Sans MS" panose="030F0702030302020204" pitchFamily="66"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522B1EB32A6147AD8773D1336EF82C" ma:contentTypeVersion="17" ma:contentTypeDescription="Create a new document." ma:contentTypeScope="" ma:versionID="312024a10b7a2ad8f42edd7b354bff26">
  <xsd:schema xmlns:xsd="http://www.w3.org/2001/XMLSchema" xmlns:xs="http://www.w3.org/2001/XMLSchema" xmlns:p="http://schemas.microsoft.com/office/2006/metadata/properties" xmlns:ns3="499fada9-8143-4699-a848-99c7092ec495" xmlns:ns4="3e5aabfb-e394-462d-b4ad-b20e581e9605" targetNamespace="http://schemas.microsoft.com/office/2006/metadata/properties" ma:root="true" ma:fieldsID="74e7411103ddb66e0cb6069988601011" ns3:_="" ns4:_="">
    <xsd:import namespace="499fada9-8143-4699-a848-99c7092ec495"/>
    <xsd:import namespace="3e5aabfb-e394-462d-b4ad-b20e581e9605"/>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AutoKeyPoints" minOccurs="0"/>
                <xsd:element ref="ns3:MediaServiceKeyPoints" minOccurs="0"/>
                <xsd:element ref="ns3:MediaServiceGenerationTime" minOccurs="0"/>
                <xsd:element ref="ns3:MediaServiceEventHashCode" minOccurs="0"/>
                <xsd:element ref="ns4:SharedWithUsers" minOccurs="0"/>
                <xsd:element ref="ns4:SharedWithDetails" minOccurs="0"/>
                <xsd:element ref="ns4:SharingHintHash" minOccurs="0"/>
                <xsd:element ref="ns3:MediaLengthInSeconds"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9fada9-8143-4699-a848-99c7092ec4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Location" ma:index="13" nillable="true" ma:displayName="Location" ma:description="" ma:indexed="true" ma:internalName="MediaServiceLocation"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ServiceSystemTags" ma:index="23" nillable="true" ma:displayName="MediaServiceSystemTags" ma:hidden="true" ma:internalName="MediaServiceSystemTags" ma:readOnly="true">
      <xsd:simpleType>
        <xsd:restriction base="dms:Note"/>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e5aabfb-e394-462d-b4ad-b20e581e9605"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DBAE70F-8D1B-4DFF-8F26-BFBDD37CCD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9fada9-8143-4699-a848-99c7092ec495"/>
    <ds:schemaRef ds:uri="3e5aabfb-e394-462d-b4ad-b20e581e96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9D41F6-40BD-42D9-B9F3-B49A63FAA5EC}">
  <ds:schemaRefs>
    <ds:schemaRef ds:uri="http://schemas.microsoft.com/sharepoint/v3/contenttype/forms"/>
  </ds:schemaRefs>
</ds:datastoreItem>
</file>

<file path=customXml/itemProps3.xml><?xml version="1.0" encoding="utf-8"?>
<ds:datastoreItem xmlns:ds="http://schemas.openxmlformats.org/officeDocument/2006/customXml" ds:itemID="{B097F32B-91C6-430B-8A67-2769AFE449FF}">
  <ds:schemaRefs>
    <ds:schemaRef ds:uri="http://purl.org/dc/terms/"/>
    <ds:schemaRef ds:uri="http://schemas.microsoft.com/office/2006/metadata/properties"/>
    <ds:schemaRef ds:uri="http://schemas.openxmlformats.org/package/2006/metadata/core-properties"/>
    <ds:schemaRef ds:uri="3e5aabfb-e394-462d-b4ad-b20e581e9605"/>
    <ds:schemaRef ds:uri="http://www.w3.org/XML/1998/namespace"/>
    <ds:schemaRef ds:uri="http://purl.org/dc/elements/1.1/"/>
    <ds:schemaRef ds:uri="http://schemas.microsoft.com/office/2006/documentManagement/types"/>
    <ds:schemaRef ds:uri="http://schemas.microsoft.com/office/infopath/2007/PartnerControls"/>
    <ds:schemaRef ds:uri="499fada9-8143-4699-a848-99c7092ec49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Crayons</Template>
  <TotalTime>394</TotalTime>
  <Words>611</Words>
  <Application>Microsoft Office PowerPoint</Application>
  <PresentationFormat>On-screen Show (4:3)</PresentationFormat>
  <Paragraphs>35</Paragraphs>
  <Slides>6</Slides>
  <Notes>6</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6</vt:i4>
      </vt:variant>
    </vt:vector>
  </HeadingPairs>
  <TitlesOfParts>
    <vt:vector size="11" baseType="lpstr">
      <vt:lpstr>Arial</vt:lpstr>
      <vt:lpstr>Comic Sans MS</vt:lpstr>
      <vt:lpstr>Symbol</vt:lpstr>
      <vt:lpstr>Crayons</vt:lpstr>
      <vt:lpstr>MathType 5.0 Equation</vt:lpstr>
      <vt:lpstr>1. What is a Monte Carlo method ?</vt:lpstr>
      <vt:lpstr>A little history (the Comte de Buffon needle experiment, AD 1777)</vt:lpstr>
      <vt:lpstr>Stanislaw Ulam (1909-1984)</vt:lpstr>
      <vt:lpstr>Nicholas Metropolis (1915-1999)</vt:lpstr>
      <vt:lpstr>The Name of the Game</vt:lpstr>
      <vt:lpstr>Summary of Monte Carlo Method</vt:lpstr>
    </vt:vector>
  </TitlesOfParts>
  <Company>NUS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 Carlo Methods in Scientific Computing</dc:title>
  <dc:creator>Wang Jian-Sheng</dc:creator>
  <cp:lastModifiedBy>Wang Jian-Sheng</cp:lastModifiedBy>
  <cp:revision>17</cp:revision>
  <dcterms:created xsi:type="dcterms:W3CDTF">2003-10-03T03:25:14Z</dcterms:created>
  <dcterms:modified xsi:type="dcterms:W3CDTF">2025-09-16T06:18:18Z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0x010100A2522B1EB32A6147AD8773D1336EF82C</vt:lpwstr>
  </property>
</Properties>
</file>